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6" r:id="rId2"/>
  </p:sldMasterIdLst>
  <p:sldIdLst>
    <p:sldId id="646" r:id="rId3"/>
    <p:sldId id="649" r:id="rId4"/>
    <p:sldId id="648" r:id="rId5"/>
    <p:sldId id="650" r:id="rId6"/>
    <p:sldId id="651" r:id="rId7"/>
    <p:sldId id="640" r:id="rId8"/>
    <p:sldId id="262" r:id="rId9"/>
    <p:sldId id="652" r:id="rId10"/>
    <p:sldId id="65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353"/>
    <a:srgbClr val="F7B003"/>
    <a:srgbClr val="57B68B"/>
    <a:srgbClr val="96B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58" autoAdjust="0"/>
    <p:restoredTop sz="96236" autoAdjust="0"/>
  </p:normalViewPr>
  <p:slideViewPr>
    <p:cSldViewPr snapToGrid="0">
      <p:cViewPr varScale="1">
        <p:scale>
          <a:sx n="73" d="100"/>
          <a:sy n="73" d="100"/>
        </p:scale>
        <p:origin x="12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B75A3-011D-0919-910A-86C4CE192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910" y="2571750"/>
            <a:ext cx="3760470" cy="1532573"/>
          </a:xfrm>
        </p:spPr>
        <p:txBody>
          <a:bodyPr anchor="b">
            <a:normAutofit/>
          </a:bodyPr>
          <a:lstStyle>
            <a:lvl1pPr algn="ctr">
              <a:defRPr sz="3375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04A8F4-4AE3-0288-3CA6-C6CA9688B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910" y="4379278"/>
            <a:ext cx="3760470" cy="1655762"/>
          </a:xfrm>
        </p:spPr>
        <p:txBody>
          <a:bodyPr/>
          <a:lstStyle>
            <a:lvl1pPr marL="0" indent="0" algn="ctr">
              <a:buNone/>
              <a:defRPr sz="1800">
                <a:latin typeface="Josefin Slab" panose="02000000000000000000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45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D04A8F4-4AE3-0288-3CA6-C6CA9688B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363" y="1898968"/>
            <a:ext cx="3760470" cy="1655762"/>
          </a:xfrm>
        </p:spPr>
        <p:txBody>
          <a:bodyPr/>
          <a:lstStyle>
            <a:lvl1pPr marL="0" indent="0" algn="ctr">
              <a:buNone/>
              <a:defRPr sz="1800">
                <a:latin typeface="Josefin Slab" panose="02000000000000000000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1516F9-D3AE-A7B6-D115-75CB7E9FC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62" y="-76765"/>
            <a:ext cx="66669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2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circle with a logo&#10;&#10;Description automatically generated">
            <a:extLst>
              <a:ext uri="{FF2B5EF4-FFF2-40B4-BE49-F238E27FC236}">
                <a16:creationId xmlns:a16="http://schemas.microsoft.com/office/drawing/2014/main" id="{1E87498D-6F34-273A-5891-73CA1683F7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0C59AA-4D8B-1A6D-3B19-9DCA86DD9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42516"/>
            <a:ext cx="34261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45E58-13FD-5B02-9F3A-A5CDB45E3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362" y="4100831"/>
            <a:ext cx="3426143" cy="2151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97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75" b="1" i="0" kern="1200">
          <a:solidFill>
            <a:srgbClr val="F7B003"/>
          </a:solidFill>
          <a:latin typeface="Josefin Sans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bg1"/>
          </a:solidFill>
          <a:latin typeface="Josefin Sans" pitchFamily="2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Josefin Sans" pitchFamily="2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bg1"/>
          </a:solidFill>
          <a:latin typeface="Josefin Sans" pitchFamily="2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bg1"/>
          </a:solidFill>
          <a:latin typeface="Josefin Sans" pitchFamily="2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bg1"/>
          </a:solidFill>
          <a:latin typeface="Josefin Sans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screen with a green border&#10;&#10;Description automatically generated">
            <a:extLst>
              <a:ext uri="{FF2B5EF4-FFF2-40B4-BE49-F238E27FC236}">
                <a16:creationId xmlns:a16="http://schemas.microsoft.com/office/drawing/2014/main" id="{BB12E0C1-CDAA-B715-2276-CA9036EF4E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45E58-13FD-5B02-9F3A-A5CDB45E3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362" y="3107531"/>
            <a:ext cx="4083368" cy="2151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2192DBE-257D-88F5-5237-A5F1E1C12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62" y="-76765"/>
            <a:ext cx="66669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0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75" b="1" i="0" kern="1200">
          <a:solidFill>
            <a:srgbClr val="96BB1D"/>
          </a:solidFill>
          <a:latin typeface="Josefin Sans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Josefin Sans" pitchFamily="2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Josefin Sans" pitchFamily="2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Josefin Sans" pitchFamily="2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Josefin Sans" pitchFamily="2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Josefin Sans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XZ-z3VrDwc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Sifan Hassan Epic Winning in TCS London Marathon 2023">
            <a:hlinkClick r:id="" action="ppaction://media"/>
            <a:extLst>
              <a:ext uri="{FF2B5EF4-FFF2-40B4-BE49-F238E27FC236}">
                <a16:creationId xmlns:a16="http://schemas.microsoft.com/office/drawing/2014/main" id="{D6294376-5FE0-3EB8-C3D2-DCEF01F4CA8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159289"/>
            <a:ext cx="9144000" cy="51657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EB018B7-E73D-F7EA-9804-055D3AE7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62" y="-76765"/>
            <a:ext cx="66669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London Marathon 2023</a:t>
            </a:r>
          </a:p>
        </p:txBody>
      </p:sp>
    </p:spTree>
    <p:extLst>
      <p:ext uri="{BB962C8B-B14F-4D97-AF65-F5344CB8AC3E}">
        <p14:creationId xmlns:p14="http://schemas.microsoft.com/office/powerpoint/2010/main" val="13662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F880EA-45C3-A463-6E46-1B3A11104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What </a:t>
            </a:r>
            <a:r>
              <a:rPr lang="en-GB" sz="2800" dirty="0">
                <a:solidFill>
                  <a:srgbClr val="EA5353"/>
                </a:solidFill>
              </a:rPr>
              <a:t>strengths</a:t>
            </a:r>
            <a:r>
              <a:rPr lang="en-GB" sz="2800" dirty="0"/>
              <a:t> did Sifan show?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15CEEC-44EC-922F-E324-4B6230FF9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454" y="1446599"/>
            <a:ext cx="8699326" cy="488793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F2CB7E82-ABB8-1EDB-7B84-44F332957224}"/>
              </a:ext>
            </a:extLst>
          </p:cNvPr>
          <p:cNvSpPr/>
          <p:nvPr/>
        </p:nvSpPr>
        <p:spPr>
          <a:xfrm>
            <a:off x="259009" y="1386704"/>
            <a:ext cx="3038328" cy="1279002"/>
          </a:xfrm>
          <a:custGeom>
            <a:avLst/>
            <a:gdLst>
              <a:gd name="csX0" fmla="*/ 0 w 3038328"/>
              <a:gd name="csY0" fmla="*/ 639501 h 1279002"/>
              <a:gd name="csX1" fmla="*/ 1519164 w 3038328"/>
              <a:gd name="csY1" fmla="*/ 0 h 1279002"/>
              <a:gd name="csX2" fmla="*/ 3038328 w 3038328"/>
              <a:gd name="csY2" fmla="*/ 639501 h 1279002"/>
              <a:gd name="csX3" fmla="*/ 1519164 w 3038328"/>
              <a:gd name="csY3" fmla="*/ 1279002 h 1279002"/>
              <a:gd name="csX4" fmla="*/ 0 w 3038328"/>
              <a:gd name="csY4" fmla="*/ 639501 h 127900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038328" h="1279002" fill="none" extrusionOk="0">
                <a:moveTo>
                  <a:pt x="0" y="639501"/>
                </a:moveTo>
                <a:cubicBezTo>
                  <a:pt x="62390" y="338453"/>
                  <a:pt x="668195" y="-14995"/>
                  <a:pt x="1519164" y="0"/>
                </a:cubicBezTo>
                <a:cubicBezTo>
                  <a:pt x="2253528" y="6571"/>
                  <a:pt x="3023875" y="344719"/>
                  <a:pt x="3038328" y="639501"/>
                </a:cubicBezTo>
                <a:cubicBezTo>
                  <a:pt x="3038430" y="962235"/>
                  <a:pt x="2332867" y="1287663"/>
                  <a:pt x="1519164" y="1279002"/>
                </a:cubicBezTo>
                <a:cubicBezTo>
                  <a:pt x="644234" y="1232527"/>
                  <a:pt x="88758" y="942907"/>
                  <a:pt x="0" y="639501"/>
                </a:cubicBezTo>
                <a:close/>
              </a:path>
              <a:path w="3038328" h="1279002" stroke="0" extrusionOk="0">
                <a:moveTo>
                  <a:pt x="0" y="639501"/>
                </a:moveTo>
                <a:cubicBezTo>
                  <a:pt x="-67663" y="161541"/>
                  <a:pt x="819294" y="-62051"/>
                  <a:pt x="1519164" y="0"/>
                </a:cubicBezTo>
                <a:cubicBezTo>
                  <a:pt x="2382832" y="52272"/>
                  <a:pt x="2944502" y="330059"/>
                  <a:pt x="3038328" y="639501"/>
                </a:cubicBezTo>
                <a:cubicBezTo>
                  <a:pt x="2879282" y="854672"/>
                  <a:pt x="2377298" y="1271895"/>
                  <a:pt x="1519164" y="1279002"/>
                </a:cubicBezTo>
                <a:cubicBezTo>
                  <a:pt x="630381" y="1227127"/>
                  <a:pt x="55170" y="1034493"/>
                  <a:pt x="0" y="639501"/>
                </a:cubicBezTo>
                <a:close/>
              </a:path>
            </a:pathLst>
          </a:custGeom>
          <a:solidFill>
            <a:srgbClr val="F7B003"/>
          </a:solidFill>
          <a:ln>
            <a:extLst>
              <a:ext uri="{C807C97D-BFC1-408E-A445-0C87EB9F89A2}">
                <ask:lineSketchStyleProps xmlns:ask="http://schemas.microsoft.com/office/drawing/2018/sketchyshapes" sd="3978248048">
                  <a:prstGeom prst="flowChartConnecto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Josefin Sans" pitchFamily="2" charset="0"/>
              </a:rPr>
              <a:t>PHYSICAL?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Josefin Sans" pitchFamily="2" charset="0"/>
              </a:rPr>
              <a:t>(Body / fitness)</a:t>
            </a:r>
            <a:endParaRPr lang="en-GB" sz="1400" dirty="0">
              <a:solidFill>
                <a:schemeClr val="tx1"/>
              </a:solidFill>
              <a:latin typeface="Josefin Sans" pitchFamily="2" charset="0"/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7DAF0AD6-7CD0-7794-E937-B966F442F3D8}"/>
              </a:ext>
            </a:extLst>
          </p:cNvPr>
          <p:cNvSpPr/>
          <p:nvPr/>
        </p:nvSpPr>
        <p:spPr>
          <a:xfrm>
            <a:off x="226512" y="3061168"/>
            <a:ext cx="3103323" cy="1279002"/>
          </a:xfrm>
          <a:custGeom>
            <a:avLst/>
            <a:gdLst>
              <a:gd name="csX0" fmla="*/ 0 w 3103323"/>
              <a:gd name="csY0" fmla="*/ 639501 h 1279002"/>
              <a:gd name="csX1" fmla="*/ 1551662 w 3103323"/>
              <a:gd name="csY1" fmla="*/ 0 h 1279002"/>
              <a:gd name="csX2" fmla="*/ 3103324 w 3103323"/>
              <a:gd name="csY2" fmla="*/ 639501 h 1279002"/>
              <a:gd name="csX3" fmla="*/ 1551662 w 3103323"/>
              <a:gd name="csY3" fmla="*/ 1279002 h 1279002"/>
              <a:gd name="csX4" fmla="*/ 0 w 3103323"/>
              <a:gd name="csY4" fmla="*/ 639501 h 127900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103323" h="1279002" fill="none" extrusionOk="0">
                <a:moveTo>
                  <a:pt x="0" y="639501"/>
                </a:moveTo>
                <a:cubicBezTo>
                  <a:pt x="127158" y="392580"/>
                  <a:pt x="637375" y="-71892"/>
                  <a:pt x="1551662" y="0"/>
                </a:cubicBezTo>
                <a:cubicBezTo>
                  <a:pt x="2352349" y="3533"/>
                  <a:pt x="3085789" y="357174"/>
                  <a:pt x="3103324" y="639501"/>
                </a:cubicBezTo>
                <a:cubicBezTo>
                  <a:pt x="3103929" y="812443"/>
                  <a:pt x="2338104" y="1303134"/>
                  <a:pt x="1551662" y="1279002"/>
                </a:cubicBezTo>
                <a:cubicBezTo>
                  <a:pt x="651954" y="1223689"/>
                  <a:pt x="25683" y="978283"/>
                  <a:pt x="0" y="639501"/>
                </a:cubicBezTo>
                <a:close/>
              </a:path>
              <a:path w="3103323" h="1279002" stroke="0" extrusionOk="0">
                <a:moveTo>
                  <a:pt x="0" y="639501"/>
                </a:moveTo>
                <a:cubicBezTo>
                  <a:pt x="-71977" y="153587"/>
                  <a:pt x="765240" y="-31456"/>
                  <a:pt x="1551662" y="0"/>
                </a:cubicBezTo>
                <a:cubicBezTo>
                  <a:pt x="2441440" y="69575"/>
                  <a:pt x="3049699" y="311316"/>
                  <a:pt x="3103324" y="639501"/>
                </a:cubicBezTo>
                <a:cubicBezTo>
                  <a:pt x="3074444" y="967626"/>
                  <a:pt x="2427547" y="1271968"/>
                  <a:pt x="1551662" y="1279002"/>
                </a:cubicBezTo>
                <a:cubicBezTo>
                  <a:pt x="688467" y="1272502"/>
                  <a:pt x="12334" y="1002034"/>
                  <a:pt x="0" y="639501"/>
                </a:cubicBezTo>
                <a:close/>
              </a:path>
            </a:pathLst>
          </a:custGeom>
          <a:solidFill>
            <a:srgbClr val="96BB1D"/>
          </a:solidFill>
          <a:ln>
            <a:extLst>
              <a:ext uri="{C807C97D-BFC1-408E-A445-0C87EB9F89A2}">
                <ask:lineSketchStyleProps xmlns:ask="http://schemas.microsoft.com/office/drawing/2018/sketchyshapes" sd="3978248048">
                  <a:prstGeom prst="flowChartConnecto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Josefin Sans" pitchFamily="2" charset="0"/>
              </a:rPr>
              <a:t>TACTICAL?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Josefin Sans" pitchFamily="2" charset="0"/>
              </a:rPr>
              <a:t>(Race decisions / awareness) </a:t>
            </a:r>
            <a:endParaRPr lang="en-GB" sz="1200" dirty="0">
              <a:solidFill>
                <a:schemeClr val="tx1"/>
              </a:solidFill>
              <a:latin typeface="Josefin Sans" pitchFamily="2" charset="0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DD740575-8E11-43CA-2DBE-199C9D0BD922}"/>
              </a:ext>
            </a:extLst>
          </p:cNvPr>
          <p:cNvSpPr/>
          <p:nvPr/>
        </p:nvSpPr>
        <p:spPr>
          <a:xfrm>
            <a:off x="330896" y="4735632"/>
            <a:ext cx="2894556" cy="1279002"/>
          </a:xfrm>
          <a:custGeom>
            <a:avLst/>
            <a:gdLst>
              <a:gd name="csX0" fmla="*/ 0 w 2894556"/>
              <a:gd name="csY0" fmla="*/ 639501 h 1279002"/>
              <a:gd name="csX1" fmla="*/ 1447278 w 2894556"/>
              <a:gd name="csY1" fmla="*/ 0 h 1279002"/>
              <a:gd name="csX2" fmla="*/ 2894556 w 2894556"/>
              <a:gd name="csY2" fmla="*/ 639501 h 1279002"/>
              <a:gd name="csX3" fmla="*/ 1447278 w 2894556"/>
              <a:gd name="csY3" fmla="*/ 1279002 h 1279002"/>
              <a:gd name="csX4" fmla="*/ 0 w 2894556"/>
              <a:gd name="csY4" fmla="*/ 639501 h 127900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894556" h="1279002" fill="none" extrusionOk="0">
                <a:moveTo>
                  <a:pt x="0" y="639501"/>
                </a:moveTo>
                <a:cubicBezTo>
                  <a:pt x="45399" y="324254"/>
                  <a:pt x="572163" y="-95063"/>
                  <a:pt x="1447278" y="0"/>
                </a:cubicBezTo>
                <a:cubicBezTo>
                  <a:pt x="2190316" y="3533"/>
                  <a:pt x="2877021" y="357174"/>
                  <a:pt x="2894556" y="639501"/>
                </a:cubicBezTo>
                <a:cubicBezTo>
                  <a:pt x="2894840" y="907949"/>
                  <a:pt x="2179063" y="1302110"/>
                  <a:pt x="1447278" y="1279002"/>
                </a:cubicBezTo>
                <a:cubicBezTo>
                  <a:pt x="605219" y="1223689"/>
                  <a:pt x="25683" y="978283"/>
                  <a:pt x="0" y="639501"/>
                </a:cubicBezTo>
                <a:close/>
              </a:path>
              <a:path w="2894556" h="1279002" stroke="0" extrusionOk="0">
                <a:moveTo>
                  <a:pt x="0" y="639501"/>
                </a:moveTo>
                <a:cubicBezTo>
                  <a:pt x="-74438" y="149049"/>
                  <a:pt x="738328" y="-40296"/>
                  <a:pt x="1447278" y="0"/>
                </a:cubicBezTo>
                <a:cubicBezTo>
                  <a:pt x="2279407" y="69575"/>
                  <a:pt x="2840931" y="311316"/>
                  <a:pt x="2894556" y="639501"/>
                </a:cubicBezTo>
                <a:cubicBezTo>
                  <a:pt x="2858140" y="961087"/>
                  <a:pt x="2367190" y="1234179"/>
                  <a:pt x="1447278" y="1279002"/>
                </a:cubicBezTo>
                <a:cubicBezTo>
                  <a:pt x="641732" y="1272502"/>
                  <a:pt x="12334" y="1002034"/>
                  <a:pt x="0" y="639501"/>
                </a:cubicBezTo>
                <a:close/>
              </a:path>
            </a:pathLst>
          </a:custGeom>
          <a:solidFill>
            <a:srgbClr val="EA5353"/>
          </a:solidFill>
          <a:ln>
            <a:extLst>
              <a:ext uri="{C807C97D-BFC1-408E-A445-0C87EB9F89A2}">
                <ask:lineSketchStyleProps xmlns:ask="http://schemas.microsoft.com/office/drawing/2018/sketchyshapes" sd="3978248048">
                  <a:prstGeom prst="flowChartConnecto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Josefin Sans" pitchFamily="2" charset="0"/>
              </a:rPr>
              <a:t>MINDSET?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Josefin Sans" pitchFamily="2" charset="0"/>
              </a:rPr>
              <a:t>(Attitude, focus, managing emotions)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918EFCAD-D2A5-D1F9-E1BF-6500A9A38B76}"/>
              </a:ext>
            </a:extLst>
          </p:cNvPr>
          <p:cNvSpPr/>
          <p:nvPr/>
        </p:nvSpPr>
        <p:spPr>
          <a:xfrm>
            <a:off x="5486400" y="1293688"/>
            <a:ext cx="3295308" cy="1481996"/>
          </a:xfrm>
          <a:custGeom>
            <a:avLst/>
            <a:gdLst>
              <a:gd name="csX0" fmla="*/ 0 w 3295308"/>
              <a:gd name="csY0" fmla="*/ 740998 h 1481996"/>
              <a:gd name="csX1" fmla="*/ 1647654 w 3295308"/>
              <a:gd name="csY1" fmla="*/ 0 h 1481996"/>
              <a:gd name="csX2" fmla="*/ 3295308 w 3295308"/>
              <a:gd name="csY2" fmla="*/ 740998 h 1481996"/>
              <a:gd name="csX3" fmla="*/ 1647654 w 3295308"/>
              <a:gd name="csY3" fmla="*/ 1481996 h 1481996"/>
              <a:gd name="csX4" fmla="*/ 0 w 3295308"/>
              <a:gd name="csY4" fmla="*/ 740998 h 148199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295308" h="1481996" fill="none" extrusionOk="0">
                <a:moveTo>
                  <a:pt x="0" y="740998"/>
                </a:moveTo>
                <a:cubicBezTo>
                  <a:pt x="120396" y="432371"/>
                  <a:pt x="689000" y="-61046"/>
                  <a:pt x="1647654" y="0"/>
                </a:cubicBezTo>
                <a:cubicBezTo>
                  <a:pt x="2509690" y="3010"/>
                  <a:pt x="3272296" y="424748"/>
                  <a:pt x="3295308" y="740998"/>
                </a:cubicBezTo>
                <a:cubicBezTo>
                  <a:pt x="3295952" y="958478"/>
                  <a:pt x="2423402" y="1527931"/>
                  <a:pt x="1647654" y="1481996"/>
                </a:cubicBezTo>
                <a:cubicBezTo>
                  <a:pt x="730256" y="1472390"/>
                  <a:pt x="54562" y="1119638"/>
                  <a:pt x="0" y="740998"/>
                </a:cubicBezTo>
                <a:close/>
              </a:path>
              <a:path w="3295308" h="1481996" stroke="0" extrusionOk="0">
                <a:moveTo>
                  <a:pt x="0" y="740998"/>
                </a:moveTo>
                <a:cubicBezTo>
                  <a:pt x="-57052" y="226550"/>
                  <a:pt x="872699" y="-60212"/>
                  <a:pt x="1647654" y="0"/>
                </a:cubicBezTo>
                <a:cubicBezTo>
                  <a:pt x="2564791" y="15186"/>
                  <a:pt x="3246689" y="354424"/>
                  <a:pt x="3295308" y="740998"/>
                </a:cubicBezTo>
                <a:cubicBezTo>
                  <a:pt x="3262589" y="1121847"/>
                  <a:pt x="2719920" y="1421678"/>
                  <a:pt x="1647654" y="1481996"/>
                </a:cubicBezTo>
                <a:cubicBezTo>
                  <a:pt x="655359" y="1396196"/>
                  <a:pt x="22048" y="1166947"/>
                  <a:pt x="0" y="740998"/>
                </a:cubicBezTo>
                <a:close/>
              </a:path>
            </a:pathLst>
          </a:custGeom>
          <a:solidFill>
            <a:srgbClr val="57B68B"/>
          </a:solidFill>
          <a:ln>
            <a:extLst>
              <a:ext uri="{C807C97D-BFC1-408E-A445-0C87EB9F89A2}">
                <ask:lineSketchStyleProps xmlns:ask="http://schemas.microsoft.com/office/drawing/2018/sketchyshapes" sd="3978248048">
                  <a:prstGeom prst="flowChartConnecto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Josefin Sans" pitchFamily="2" charset="0"/>
              </a:rPr>
              <a:t>TRAINING HABITS?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Josefin Sans" pitchFamily="2" charset="0"/>
              </a:rPr>
              <a:t>(Commitment &amp; Discipline)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084BF06B-4EEC-75A3-5354-8941000C3393}"/>
              </a:ext>
            </a:extLst>
          </p:cNvPr>
          <p:cNvSpPr/>
          <p:nvPr/>
        </p:nvSpPr>
        <p:spPr>
          <a:xfrm>
            <a:off x="5666217" y="2973485"/>
            <a:ext cx="3182100" cy="1858451"/>
          </a:xfrm>
          <a:custGeom>
            <a:avLst/>
            <a:gdLst>
              <a:gd name="csX0" fmla="*/ 0 w 3182100"/>
              <a:gd name="csY0" fmla="*/ 929226 h 1858451"/>
              <a:gd name="csX1" fmla="*/ 1591050 w 3182100"/>
              <a:gd name="csY1" fmla="*/ 0 h 1858451"/>
              <a:gd name="csX2" fmla="*/ 3182100 w 3182100"/>
              <a:gd name="csY2" fmla="*/ 929226 h 1858451"/>
              <a:gd name="csX3" fmla="*/ 1591050 w 3182100"/>
              <a:gd name="csY3" fmla="*/ 1858452 h 1858451"/>
              <a:gd name="csX4" fmla="*/ 0 w 3182100"/>
              <a:gd name="csY4" fmla="*/ 929226 h 185845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182100" h="1858451" fill="none" extrusionOk="0">
                <a:moveTo>
                  <a:pt x="0" y="929226"/>
                </a:moveTo>
                <a:cubicBezTo>
                  <a:pt x="120795" y="516977"/>
                  <a:pt x="638459" y="-92646"/>
                  <a:pt x="1591050" y="0"/>
                </a:cubicBezTo>
                <a:cubicBezTo>
                  <a:pt x="2438647" y="1954"/>
                  <a:pt x="3151389" y="540136"/>
                  <a:pt x="3182100" y="929226"/>
                </a:cubicBezTo>
                <a:cubicBezTo>
                  <a:pt x="3182197" y="1413489"/>
                  <a:pt x="2410658" y="1878679"/>
                  <a:pt x="1591050" y="1858452"/>
                </a:cubicBezTo>
                <a:cubicBezTo>
                  <a:pt x="642145" y="1767631"/>
                  <a:pt x="86023" y="1394175"/>
                  <a:pt x="0" y="929226"/>
                </a:cubicBezTo>
                <a:close/>
              </a:path>
              <a:path w="3182100" h="1858451" stroke="0" extrusionOk="0">
                <a:moveTo>
                  <a:pt x="0" y="929226"/>
                </a:moveTo>
                <a:cubicBezTo>
                  <a:pt x="-35223" y="351078"/>
                  <a:pt x="897875" y="-82741"/>
                  <a:pt x="1591050" y="0"/>
                </a:cubicBezTo>
                <a:cubicBezTo>
                  <a:pt x="2511263" y="87978"/>
                  <a:pt x="3104591" y="452166"/>
                  <a:pt x="3182100" y="929226"/>
                </a:cubicBezTo>
                <a:cubicBezTo>
                  <a:pt x="3111798" y="1381417"/>
                  <a:pt x="2627818" y="1799709"/>
                  <a:pt x="1591050" y="1858452"/>
                </a:cubicBezTo>
                <a:cubicBezTo>
                  <a:pt x="655476" y="1799189"/>
                  <a:pt x="88860" y="1509757"/>
                  <a:pt x="0" y="929226"/>
                </a:cubicBezTo>
                <a:close/>
              </a:path>
            </a:pathLst>
          </a:custGeom>
          <a:solidFill>
            <a:srgbClr val="96BB1D"/>
          </a:solidFill>
          <a:ln>
            <a:extLst>
              <a:ext uri="{C807C97D-BFC1-408E-A445-0C87EB9F89A2}">
                <ask:lineSketchStyleProps xmlns:ask="http://schemas.microsoft.com/office/drawing/2018/sketchyshapes" sd="3978248048">
                  <a:prstGeom prst="flowChartConnecto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Josefin Sans" pitchFamily="2" charset="0"/>
              </a:rPr>
              <a:t>TEAM PLAYER?</a:t>
            </a:r>
          </a:p>
          <a:p>
            <a:pPr algn="ctr"/>
            <a:r>
              <a:rPr lang="en-GB" sz="1300" dirty="0">
                <a:solidFill>
                  <a:schemeClr val="tx1"/>
                </a:solidFill>
                <a:latin typeface="Josefin Sans" pitchFamily="2" charset="0"/>
              </a:rPr>
              <a:t>(Attitude/actions towards team-mates, competitors, coaches, support team)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E3790BE2-DB73-724F-4056-668E68F3F1B1}"/>
              </a:ext>
            </a:extLst>
          </p:cNvPr>
          <p:cNvSpPr/>
          <p:nvPr/>
        </p:nvSpPr>
        <p:spPr>
          <a:xfrm>
            <a:off x="5695999" y="5029737"/>
            <a:ext cx="3182101" cy="1464752"/>
          </a:xfrm>
          <a:custGeom>
            <a:avLst/>
            <a:gdLst>
              <a:gd name="csX0" fmla="*/ 0 w 3182101"/>
              <a:gd name="csY0" fmla="*/ 732376 h 1464752"/>
              <a:gd name="csX1" fmla="*/ 1591051 w 3182101"/>
              <a:gd name="csY1" fmla="*/ 0 h 1464752"/>
              <a:gd name="csX2" fmla="*/ 3182102 w 3182101"/>
              <a:gd name="csY2" fmla="*/ 732376 h 1464752"/>
              <a:gd name="csX3" fmla="*/ 1591051 w 3182101"/>
              <a:gd name="csY3" fmla="*/ 1464752 h 1464752"/>
              <a:gd name="csX4" fmla="*/ 0 w 3182101"/>
              <a:gd name="csY4" fmla="*/ 732376 h 146475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182101" h="1464752" fill="none" extrusionOk="0">
                <a:moveTo>
                  <a:pt x="0" y="732376"/>
                </a:moveTo>
                <a:cubicBezTo>
                  <a:pt x="59868" y="377927"/>
                  <a:pt x="666710" y="-57219"/>
                  <a:pt x="1591051" y="0"/>
                </a:cubicBezTo>
                <a:cubicBezTo>
                  <a:pt x="2384227" y="5371"/>
                  <a:pt x="3165863" y="393520"/>
                  <a:pt x="3182102" y="732376"/>
                </a:cubicBezTo>
                <a:cubicBezTo>
                  <a:pt x="3182728" y="950386"/>
                  <a:pt x="2445903" y="1472918"/>
                  <a:pt x="1591051" y="1464752"/>
                </a:cubicBezTo>
                <a:cubicBezTo>
                  <a:pt x="698925" y="1447397"/>
                  <a:pt x="11333" y="1130500"/>
                  <a:pt x="0" y="732376"/>
                </a:cubicBezTo>
                <a:close/>
              </a:path>
              <a:path w="3182101" h="1464752" stroke="0" extrusionOk="0">
                <a:moveTo>
                  <a:pt x="0" y="732376"/>
                </a:moveTo>
                <a:cubicBezTo>
                  <a:pt x="-62908" y="211892"/>
                  <a:pt x="795432" y="-37056"/>
                  <a:pt x="1591051" y="0"/>
                </a:cubicBezTo>
                <a:cubicBezTo>
                  <a:pt x="2510684" y="86748"/>
                  <a:pt x="3142142" y="346527"/>
                  <a:pt x="3182102" y="732376"/>
                </a:cubicBezTo>
                <a:cubicBezTo>
                  <a:pt x="3152900" y="1111515"/>
                  <a:pt x="2588421" y="1420652"/>
                  <a:pt x="1591051" y="1464752"/>
                </a:cubicBezTo>
                <a:cubicBezTo>
                  <a:pt x="647432" y="1397103"/>
                  <a:pt x="49717" y="1174529"/>
                  <a:pt x="0" y="732376"/>
                </a:cubicBezTo>
                <a:close/>
              </a:path>
            </a:pathLst>
          </a:custGeom>
          <a:solidFill>
            <a:srgbClr val="F7B003"/>
          </a:solidFill>
          <a:ln>
            <a:extLst>
              <a:ext uri="{C807C97D-BFC1-408E-A445-0C87EB9F89A2}">
                <ask:lineSketchStyleProps xmlns:ask="http://schemas.microsoft.com/office/drawing/2018/sketchyshapes" sd="3978248048">
                  <a:prstGeom prst="flowChartConnecto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Josefin Sans" pitchFamily="2" charset="0"/>
              </a:rPr>
              <a:t>LIFESTYLE?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Josefin Sans" pitchFamily="2" charset="0"/>
              </a:rPr>
              <a:t>(e.g., Sleep, nutrition, hydration, rest &amp; recovery, screentime)</a:t>
            </a:r>
          </a:p>
        </p:txBody>
      </p:sp>
    </p:spTree>
    <p:extLst>
      <p:ext uri="{BB962C8B-B14F-4D97-AF65-F5344CB8AC3E}">
        <p14:creationId xmlns:p14="http://schemas.microsoft.com/office/powerpoint/2010/main" val="128474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EE28A9-ED14-D810-95CC-7B7F5A08C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Sifan Hassan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3BA88A3-FEFA-057B-3E65-4815710AB7DB}"/>
              </a:ext>
            </a:extLst>
          </p:cNvPr>
          <p:cNvSpPr/>
          <p:nvPr/>
        </p:nvSpPr>
        <p:spPr>
          <a:xfrm>
            <a:off x="264237" y="1248799"/>
            <a:ext cx="2478963" cy="2527798"/>
          </a:xfrm>
          <a:custGeom>
            <a:avLst/>
            <a:gdLst>
              <a:gd name="csX0" fmla="*/ 0 w 2478963"/>
              <a:gd name="csY0" fmla="*/ 413169 h 2527798"/>
              <a:gd name="csX1" fmla="*/ 413169 w 2478963"/>
              <a:gd name="csY1" fmla="*/ 0 h 2527798"/>
              <a:gd name="csX2" fmla="*/ 1446062 w 2478963"/>
              <a:gd name="csY2" fmla="*/ 0 h 2527798"/>
              <a:gd name="csX3" fmla="*/ 1446062 w 2478963"/>
              <a:gd name="csY3" fmla="*/ 0 h 2527798"/>
              <a:gd name="csX4" fmla="*/ 2065803 w 2478963"/>
              <a:gd name="csY4" fmla="*/ 0 h 2527798"/>
              <a:gd name="csX5" fmla="*/ 2065794 w 2478963"/>
              <a:gd name="csY5" fmla="*/ 0 h 2527798"/>
              <a:gd name="csX6" fmla="*/ 2478963 w 2478963"/>
              <a:gd name="csY6" fmla="*/ 413169 h 2527798"/>
              <a:gd name="csX7" fmla="*/ 2478963 w 2478963"/>
              <a:gd name="csY7" fmla="*/ 1474549 h 2527798"/>
              <a:gd name="csX8" fmla="*/ 2478963 w 2478963"/>
              <a:gd name="csY8" fmla="*/ 1474549 h 2527798"/>
              <a:gd name="csX9" fmla="*/ 2478963 w 2478963"/>
              <a:gd name="csY9" fmla="*/ 2106498 h 2527798"/>
              <a:gd name="csX10" fmla="*/ 2478963 w 2478963"/>
              <a:gd name="csY10" fmla="*/ 2114629 h 2527798"/>
              <a:gd name="csX11" fmla="*/ 2065794 w 2478963"/>
              <a:gd name="csY11" fmla="*/ 2527798 h 2527798"/>
              <a:gd name="csX12" fmla="*/ 2065803 w 2478963"/>
              <a:gd name="csY12" fmla="*/ 2527798 h 2527798"/>
              <a:gd name="csX13" fmla="*/ 2451570 w 2478963"/>
              <a:gd name="csY13" fmla="*/ 3327492 h 2527798"/>
              <a:gd name="csX14" fmla="*/ 1446062 w 2478963"/>
              <a:gd name="csY14" fmla="*/ 2527798 h 2527798"/>
              <a:gd name="csX15" fmla="*/ 413169 w 2478963"/>
              <a:gd name="csY15" fmla="*/ 2527798 h 2527798"/>
              <a:gd name="csX16" fmla="*/ 0 w 2478963"/>
              <a:gd name="csY16" fmla="*/ 2114629 h 2527798"/>
              <a:gd name="csX17" fmla="*/ 0 w 2478963"/>
              <a:gd name="csY17" fmla="*/ 2106498 h 2527798"/>
              <a:gd name="csX18" fmla="*/ 0 w 2478963"/>
              <a:gd name="csY18" fmla="*/ 1474549 h 2527798"/>
              <a:gd name="csX19" fmla="*/ 0 w 2478963"/>
              <a:gd name="csY19" fmla="*/ 1474549 h 2527798"/>
              <a:gd name="csX20" fmla="*/ 0 w 2478963"/>
              <a:gd name="csY20" fmla="*/ 413169 h 252779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2478963" h="2527798" fill="none" extrusionOk="0">
                <a:moveTo>
                  <a:pt x="0" y="413169"/>
                </a:moveTo>
                <a:cubicBezTo>
                  <a:pt x="5942" y="205256"/>
                  <a:pt x="203996" y="-1623"/>
                  <a:pt x="413169" y="0"/>
                </a:cubicBezTo>
                <a:cubicBezTo>
                  <a:pt x="735320" y="12779"/>
                  <a:pt x="945001" y="-53151"/>
                  <a:pt x="1446062" y="0"/>
                </a:cubicBezTo>
                <a:lnTo>
                  <a:pt x="1446062" y="0"/>
                </a:lnTo>
                <a:cubicBezTo>
                  <a:pt x="1660720" y="14549"/>
                  <a:pt x="1995293" y="-26147"/>
                  <a:pt x="2065803" y="0"/>
                </a:cubicBezTo>
                <a:lnTo>
                  <a:pt x="2065794" y="0"/>
                </a:lnTo>
                <a:cubicBezTo>
                  <a:pt x="2303344" y="-1758"/>
                  <a:pt x="2501308" y="205915"/>
                  <a:pt x="2478963" y="413169"/>
                </a:cubicBezTo>
                <a:cubicBezTo>
                  <a:pt x="2429317" y="861633"/>
                  <a:pt x="2427217" y="1297130"/>
                  <a:pt x="2478963" y="1474549"/>
                </a:cubicBezTo>
                <a:lnTo>
                  <a:pt x="2478963" y="1474549"/>
                </a:lnTo>
                <a:cubicBezTo>
                  <a:pt x="2449409" y="1561878"/>
                  <a:pt x="2486856" y="2038306"/>
                  <a:pt x="2478963" y="2106498"/>
                </a:cubicBezTo>
                <a:cubicBezTo>
                  <a:pt x="2479193" y="2108513"/>
                  <a:pt x="2478254" y="2112286"/>
                  <a:pt x="2478963" y="2114629"/>
                </a:cubicBezTo>
                <a:cubicBezTo>
                  <a:pt x="2510280" y="2338377"/>
                  <a:pt x="2307682" y="2549508"/>
                  <a:pt x="2065794" y="2527798"/>
                </a:cubicBezTo>
                <a:lnTo>
                  <a:pt x="2065803" y="2527798"/>
                </a:lnTo>
                <a:cubicBezTo>
                  <a:pt x="2123764" y="2631773"/>
                  <a:pt x="2245661" y="2941190"/>
                  <a:pt x="2451570" y="3327492"/>
                </a:cubicBezTo>
                <a:cubicBezTo>
                  <a:pt x="2265051" y="3093281"/>
                  <a:pt x="1947825" y="2795148"/>
                  <a:pt x="1446062" y="2527798"/>
                </a:cubicBezTo>
                <a:cubicBezTo>
                  <a:pt x="1276257" y="2574090"/>
                  <a:pt x="601927" y="2533582"/>
                  <a:pt x="413169" y="2527798"/>
                </a:cubicBezTo>
                <a:cubicBezTo>
                  <a:pt x="170835" y="2525805"/>
                  <a:pt x="12194" y="2358901"/>
                  <a:pt x="0" y="2114629"/>
                </a:cubicBezTo>
                <a:cubicBezTo>
                  <a:pt x="-137" y="2112543"/>
                  <a:pt x="471" y="2107840"/>
                  <a:pt x="0" y="2106498"/>
                </a:cubicBezTo>
                <a:cubicBezTo>
                  <a:pt x="45712" y="1928111"/>
                  <a:pt x="-7621" y="1670297"/>
                  <a:pt x="0" y="1474549"/>
                </a:cubicBezTo>
                <a:lnTo>
                  <a:pt x="0" y="1474549"/>
                </a:lnTo>
                <a:cubicBezTo>
                  <a:pt x="74087" y="987051"/>
                  <a:pt x="34787" y="938589"/>
                  <a:pt x="0" y="413169"/>
                </a:cubicBezTo>
                <a:close/>
              </a:path>
              <a:path w="2478963" h="2527798" stroke="0" extrusionOk="0">
                <a:moveTo>
                  <a:pt x="0" y="413169"/>
                </a:moveTo>
                <a:cubicBezTo>
                  <a:pt x="34142" y="201543"/>
                  <a:pt x="177099" y="35519"/>
                  <a:pt x="413169" y="0"/>
                </a:cubicBezTo>
                <a:cubicBezTo>
                  <a:pt x="564531" y="4428"/>
                  <a:pt x="992883" y="43220"/>
                  <a:pt x="1446062" y="0"/>
                </a:cubicBezTo>
                <a:lnTo>
                  <a:pt x="1446062" y="0"/>
                </a:lnTo>
                <a:cubicBezTo>
                  <a:pt x="1523989" y="-46838"/>
                  <a:pt x="1844214" y="31475"/>
                  <a:pt x="2065803" y="0"/>
                </a:cubicBezTo>
                <a:lnTo>
                  <a:pt x="2065794" y="0"/>
                </a:lnTo>
                <a:cubicBezTo>
                  <a:pt x="2307165" y="7431"/>
                  <a:pt x="2491841" y="143780"/>
                  <a:pt x="2478963" y="413169"/>
                </a:cubicBezTo>
                <a:cubicBezTo>
                  <a:pt x="2424766" y="866003"/>
                  <a:pt x="2557148" y="1310829"/>
                  <a:pt x="2478963" y="1474549"/>
                </a:cubicBezTo>
                <a:lnTo>
                  <a:pt x="2478963" y="1474549"/>
                </a:lnTo>
                <a:cubicBezTo>
                  <a:pt x="2466069" y="1781070"/>
                  <a:pt x="2511119" y="1885298"/>
                  <a:pt x="2478963" y="2106498"/>
                </a:cubicBezTo>
                <a:cubicBezTo>
                  <a:pt x="2479623" y="2109663"/>
                  <a:pt x="2479652" y="2112964"/>
                  <a:pt x="2478963" y="2114629"/>
                </a:cubicBezTo>
                <a:cubicBezTo>
                  <a:pt x="2496297" y="2360418"/>
                  <a:pt x="2258208" y="2538814"/>
                  <a:pt x="2065794" y="2527798"/>
                </a:cubicBezTo>
                <a:lnTo>
                  <a:pt x="2065803" y="2527798"/>
                </a:lnTo>
                <a:cubicBezTo>
                  <a:pt x="2266273" y="2814807"/>
                  <a:pt x="2295518" y="3090811"/>
                  <a:pt x="2451570" y="3327492"/>
                </a:cubicBezTo>
                <a:cubicBezTo>
                  <a:pt x="2244227" y="3078109"/>
                  <a:pt x="1572316" y="2756948"/>
                  <a:pt x="1446062" y="2527798"/>
                </a:cubicBezTo>
                <a:cubicBezTo>
                  <a:pt x="1057314" y="2445168"/>
                  <a:pt x="798550" y="2618198"/>
                  <a:pt x="413169" y="2527798"/>
                </a:cubicBezTo>
                <a:cubicBezTo>
                  <a:pt x="181055" y="2524000"/>
                  <a:pt x="20924" y="2338940"/>
                  <a:pt x="0" y="2114629"/>
                </a:cubicBezTo>
                <a:cubicBezTo>
                  <a:pt x="-525" y="2111294"/>
                  <a:pt x="131" y="2108611"/>
                  <a:pt x="0" y="2106498"/>
                </a:cubicBezTo>
                <a:cubicBezTo>
                  <a:pt x="-26335" y="1805574"/>
                  <a:pt x="2123" y="1734511"/>
                  <a:pt x="0" y="1474549"/>
                </a:cubicBezTo>
                <a:lnTo>
                  <a:pt x="0" y="1474549"/>
                </a:lnTo>
                <a:cubicBezTo>
                  <a:pt x="84946" y="1000516"/>
                  <a:pt x="89517" y="784749"/>
                  <a:pt x="0" y="413169"/>
                </a:cubicBezTo>
                <a:close/>
              </a:path>
            </a:pathLst>
          </a:custGeom>
          <a:gradFill flip="none" rotWithShape="1">
            <a:gsLst>
              <a:gs pos="0">
                <a:srgbClr val="F7B003">
                  <a:tint val="66000"/>
                  <a:satMod val="160000"/>
                </a:srgbClr>
              </a:gs>
              <a:gs pos="50000">
                <a:srgbClr val="F7B003">
                  <a:tint val="44500"/>
                  <a:satMod val="160000"/>
                </a:srgbClr>
              </a:gs>
              <a:gs pos="100000">
                <a:srgbClr val="F7B00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extLst>
              <a:ext uri="{C807C97D-BFC1-408E-A445-0C87EB9F89A2}">
                <ask:lineSketchStyleProps xmlns:ask="http://schemas.microsoft.com/office/drawing/2018/sketchyshapes" sd="2059448763">
                  <a:prstGeom prst="wedgeRoundRectCallout">
                    <a:avLst>
                      <a:gd name="adj1" fmla="val 48895"/>
                      <a:gd name="adj2" fmla="val 81636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efin Slab" pitchFamily="2" charset="0"/>
                <a:ea typeface="+mn-ea"/>
                <a:cs typeface="+mn-cs"/>
              </a:rPr>
              <a:t>“When I woke up this morning I was telling myself I was stupid to run a marathon, and what is wrong with me… I was so scared I even cried.”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E1D502-9B82-A5A2-F749-9AF3D477B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774" y="3847447"/>
            <a:ext cx="5442559" cy="306143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F912BF1-3616-DACF-2D7F-EFE001578700}"/>
              </a:ext>
            </a:extLst>
          </p:cNvPr>
          <p:cNvSpPr/>
          <p:nvPr/>
        </p:nvSpPr>
        <p:spPr>
          <a:xfrm>
            <a:off x="2840423" y="1248799"/>
            <a:ext cx="2946601" cy="2527798"/>
          </a:xfrm>
          <a:custGeom>
            <a:avLst/>
            <a:gdLst>
              <a:gd name="csX0" fmla="*/ 0 w 2946601"/>
              <a:gd name="csY0" fmla="*/ 421308 h 2527798"/>
              <a:gd name="csX1" fmla="*/ 421308 w 2946601"/>
              <a:gd name="csY1" fmla="*/ 0 h 2527798"/>
              <a:gd name="csX2" fmla="*/ 491100 w 2946601"/>
              <a:gd name="csY2" fmla="*/ 0 h 2527798"/>
              <a:gd name="csX3" fmla="*/ 491100 w 2946601"/>
              <a:gd name="csY3" fmla="*/ 0 h 2527798"/>
              <a:gd name="csX4" fmla="*/ 1227750 w 2946601"/>
              <a:gd name="csY4" fmla="*/ 0 h 2527798"/>
              <a:gd name="csX5" fmla="*/ 2525293 w 2946601"/>
              <a:gd name="csY5" fmla="*/ 0 h 2527798"/>
              <a:gd name="csX6" fmla="*/ 2946601 w 2946601"/>
              <a:gd name="csY6" fmla="*/ 421308 h 2527798"/>
              <a:gd name="csX7" fmla="*/ 2946601 w 2946601"/>
              <a:gd name="csY7" fmla="*/ 1474549 h 2527798"/>
              <a:gd name="csX8" fmla="*/ 2946601 w 2946601"/>
              <a:gd name="csY8" fmla="*/ 1474549 h 2527798"/>
              <a:gd name="csX9" fmla="*/ 2946601 w 2946601"/>
              <a:gd name="csY9" fmla="*/ 2106498 h 2527798"/>
              <a:gd name="csX10" fmla="*/ 2946601 w 2946601"/>
              <a:gd name="csY10" fmla="*/ 2106490 h 2527798"/>
              <a:gd name="csX11" fmla="*/ 2525293 w 2946601"/>
              <a:gd name="csY11" fmla="*/ 2527798 h 2527798"/>
              <a:gd name="csX12" fmla="*/ 1227750 w 2946601"/>
              <a:gd name="csY12" fmla="*/ 2527798 h 2527798"/>
              <a:gd name="csX13" fmla="*/ 1136062 w 2946601"/>
              <a:gd name="csY13" fmla="*/ 2974207 h 2527798"/>
              <a:gd name="csX14" fmla="*/ 491100 w 2946601"/>
              <a:gd name="csY14" fmla="*/ 2527798 h 2527798"/>
              <a:gd name="csX15" fmla="*/ 421308 w 2946601"/>
              <a:gd name="csY15" fmla="*/ 2527798 h 2527798"/>
              <a:gd name="csX16" fmla="*/ 0 w 2946601"/>
              <a:gd name="csY16" fmla="*/ 2106490 h 2527798"/>
              <a:gd name="csX17" fmla="*/ 0 w 2946601"/>
              <a:gd name="csY17" fmla="*/ 2106498 h 2527798"/>
              <a:gd name="csX18" fmla="*/ 0 w 2946601"/>
              <a:gd name="csY18" fmla="*/ 1474549 h 2527798"/>
              <a:gd name="csX19" fmla="*/ 0 w 2946601"/>
              <a:gd name="csY19" fmla="*/ 1474549 h 2527798"/>
              <a:gd name="csX20" fmla="*/ 0 w 2946601"/>
              <a:gd name="csY20" fmla="*/ 421308 h 252779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2946601" h="2527798" fill="none" extrusionOk="0">
                <a:moveTo>
                  <a:pt x="0" y="421308"/>
                </a:moveTo>
                <a:cubicBezTo>
                  <a:pt x="3427" y="200320"/>
                  <a:pt x="232593" y="-3752"/>
                  <a:pt x="421308" y="0"/>
                </a:cubicBezTo>
                <a:cubicBezTo>
                  <a:pt x="449772" y="-2999"/>
                  <a:pt x="457605" y="-985"/>
                  <a:pt x="491100" y="0"/>
                </a:cubicBezTo>
                <a:lnTo>
                  <a:pt x="491100" y="0"/>
                </a:lnTo>
                <a:cubicBezTo>
                  <a:pt x="643584" y="38267"/>
                  <a:pt x="952500" y="-65721"/>
                  <a:pt x="1227750" y="0"/>
                </a:cubicBezTo>
                <a:cubicBezTo>
                  <a:pt x="1635764" y="-21390"/>
                  <a:pt x="2120328" y="89569"/>
                  <a:pt x="2525293" y="0"/>
                </a:cubicBezTo>
                <a:cubicBezTo>
                  <a:pt x="2719598" y="-13414"/>
                  <a:pt x="2935641" y="174126"/>
                  <a:pt x="2946601" y="421308"/>
                </a:cubicBezTo>
                <a:cubicBezTo>
                  <a:pt x="2934023" y="587367"/>
                  <a:pt x="3005147" y="1037497"/>
                  <a:pt x="2946601" y="1474549"/>
                </a:cubicBezTo>
                <a:lnTo>
                  <a:pt x="2946601" y="1474549"/>
                </a:lnTo>
                <a:cubicBezTo>
                  <a:pt x="2900255" y="1779969"/>
                  <a:pt x="2925107" y="1888440"/>
                  <a:pt x="2946601" y="2106498"/>
                </a:cubicBezTo>
                <a:lnTo>
                  <a:pt x="2946601" y="2106490"/>
                </a:lnTo>
                <a:cubicBezTo>
                  <a:pt x="2992596" y="2332652"/>
                  <a:pt x="2780046" y="2562772"/>
                  <a:pt x="2525293" y="2527798"/>
                </a:cubicBezTo>
                <a:cubicBezTo>
                  <a:pt x="2327661" y="2459760"/>
                  <a:pt x="1774221" y="2442178"/>
                  <a:pt x="1227750" y="2527798"/>
                </a:cubicBezTo>
                <a:cubicBezTo>
                  <a:pt x="1232480" y="2614045"/>
                  <a:pt x="1179344" y="2795977"/>
                  <a:pt x="1136062" y="2974207"/>
                </a:cubicBezTo>
                <a:cubicBezTo>
                  <a:pt x="905450" y="2783086"/>
                  <a:pt x="613483" y="2586059"/>
                  <a:pt x="491100" y="2527798"/>
                </a:cubicBezTo>
                <a:cubicBezTo>
                  <a:pt x="459853" y="2527407"/>
                  <a:pt x="443188" y="2531577"/>
                  <a:pt x="421308" y="2527798"/>
                </a:cubicBezTo>
                <a:cubicBezTo>
                  <a:pt x="202934" y="2557374"/>
                  <a:pt x="37819" y="2323589"/>
                  <a:pt x="0" y="2106490"/>
                </a:cubicBezTo>
                <a:lnTo>
                  <a:pt x="0" y="2106498"/>
                </a:lnTo>
                <a:cubicBezTo>
                  <a:pt x="45712" y="1928111"/>
                  <a:pt x="-7621" y="1670297"/>
                  <a:pt x="0" y="1474549"/>
                </a:cubicBezTo>
                <a:lnTo>
                  <a:pt x="0" y="1474549"/>
                </a:lnTo>
                <a:cubicBezTo>
                  <a:pt x="22830" y="1218826"/>
                  <a:pt x="-15299" y="531055"/>
                  <a:pt x="0" y="421308"/>
                </a:cubicBezTo>
                <a:close/>
              </a:path>
              <a:path w="2946601" h="2527798" stroke="0" extrusionOk="0">
                <a:moveTo>
                  <a:pt x="0" y="421308"/>
                </a:moveTo>
                <a:cubicBezTo>
                  <a:pt x="3564" y="190355"/>
                  <a:pt x="186410" y="9986"/>
                  <a:pt x="421308" y="0"/>
                </a:cubicBezTo>
                <a:cubicBezTo>
                  <a:pt x="448384" y="-5458"/>
                  <a:pt x="481357" y="-6000"/>
                  <a:pt x="491100" y="0"/>
                </a:cubicBezTo>
                <a:lnTo>
                  <a:pt x="491100" y="0"/>
                </a:lnTo>
                <a:cubicBezTo>
                  <a:pt x="571738" y="65433"/>
                  <a:pt x="1128291" y="-45123"/>
                  <a:pt x="1227750" y="0"/>
                </a:cubicBezTo>
                <a:cubicBezTo>
                  <a:pt x="1602822" y="-98188"/>
                  <a:pt x="2117843" y="83275"/>
                  <a:pt x="2525293" y="0"/>
                </a:cubicBezTo>
                <a:cubicBezTo>
                  <a:pt x="2799473" y="-2957"/>
                  <a:pt x="2986243" y="189561"/>
                  <a:pt x="2946601" y="421308"/>
                </a:cubicBezTo>
                <a:cubicBezTo>
                  <a:pt x="2968348" y="882971"/>
                  <a:pt x="2914155" y="1078981"/>
                  <a:pt x="2946601" y="1474549"/>
                </a:cubicBezTo>
                <a:lnTo>
                  <a:pt x="2946601" y="1474549"/>
                </a:lnTo>
                <a:cubicBezTo>
                  <a:pt x="2913439" y="1656754"/>
                  <a:pt x="2976006" y="1864955"/>
                  <a:pt x="2946601" y="2106498"/>
                </a:cubicBezTo>
                <a:lnTo>
                  <a:pt x="2946601" y="2106490"/>
                </a:lnTo>
                <a:cubicBezTo>
                  <a:pt x="2966970" y="2359856"/>
                  <a:pt x="2748192" y="2530810"/>
                  <a:pt x="2525293" y="2527798"/>
                </a:cubicBezTo>
                <a:cubicBezTo>
                  <a:pt x="2185778" y="2510115"/>
                  <a:pt x="1564131" y="2520033"/>
                  <a:pt x="1227750" y="2527798"/>
                </a:cubicBezTo>
                <a:cubicBezTo>
                  <a:pt x="1150224" y="2720313"/>
                  <a:pt x="1152472" y="2852021"/>
                  <a:pt x="1136062" y="2974207"/>
                </a:cubicBezTo>
                <a:cubicBezTo>
                  <a:pt x="885214" y="2790555"/>
                  <a:pt x="818536" y="2689168"/>
                  <a:pt x="491100" y="2527798"/>
                </a:cubicBezTo>
                <a:cubicBezTo>
                  <a:pt x="473618" y="2533709"/>
                  <a:pt x="436179" y="2531402"/>
                  <a:pt x="421308" y="2527798"/>
                </a:cubicBezTo>
                <a:cubicBezTo>
                  <a:pt x="199085" y="2517968"/>
                  <a:pt x="10228" y="2297836"/>
                  <a:pt x="0" y="2106490"/>
                </a:cubicBezTo>
                <a:lnTo>
                  <a:pt x="0" y="2106498"/>
                </a:lnTo>
                <a:cubicBezTo>
                  <a:pt x="-26335" y="1805574"/>
                  <a:pt x="2123" y="1734511"/>
                  <a:pt x="0" y="1474549"/>
                </a:cubicBezTo>
                <a:lnTo>
                  <a:pt x="0" y="1474549"/>
                </a:lnTo>
                <a:cubicBezTo>
                  <a:pt x="13501" y="949090"/>
                  <a:pt x="-53530" y="947359"/>
                  <a:pt x="0" y="421308"/>
                </a:cubicBezTo>
                <a:close/>
              </a:path>
            </a:pathLst>
          </a:custGeom>
          <a:gradFill flip="none" rotWithShape="1">
            <a:gsLst>
              <a:gs pos="0">
                <a:srgbClr val="57B68B">
                  <a:tint val="66000"/>
                  <a:satMod val="160000"/>
                </a:srgbClr>
              </a:gs>
              <a:gs pos="50000">
                <a:srgbClr val="57B68B">
                  <a:tint val="44500"/>
                  <a:satMod val="160000"/>
                </a:srgbClr>
              </a:gs>
              <a:gs pos="100000">
                <a:srgbClr val="57B68B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extLst>
              <a:ext uri="{C807C97D-BFC1-408E-A445-0C87EB9F89A2}">
                <ask:lineSketchStyleProps xmlns:ask="http://schemas.microsoft.com/office/drawing/2018/sketchyshapes" sd="2059448763">
                  <a:prstGeom prst="wedgeRoundRectCallout">
                    <a:avLst>
                      <a:gd name="adj1" fmla="val -11445"/>
                      <a:gd name="adj2" fmla="val 67660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efin Slab" pitchFamily="2" charset="0"/>
                <a:ea typeface="+mn-ea"/>
                <a:cs typeface="+mn-cs"/>
              </a:rPr>
              <a:t>“I wasn’t thinking about winning or how fast I was going to be ad I think that was a good thing for me today. I don’t challenge myself to be better than someone else, rather better than myself”.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6207BED6-FFCB-AB97-E6A0-105B5C07AD7D}"/>
              </a:ext>
            </a:extLst>
          </p:cNvPr>
          <p:cNvSpPr/>
          <p:nvPr/>
        </p:nvSpPr>
        <p:spPr>
          <a:xfrm>
            <a:off x="5905127" y="1248799"/>
            <a:ext cx="2656414" cy="2408802"/>
          </a:xfrm>
          <a:custGeom>
            <a:avLst/>
            <a:gdLst>
              <a:gd name="csX0" fmla="*/ 0 w 2656414"/>
              <a:gd name="csY0" fmla="*/ 401475 h 2408802"/>
              <a:gd name="csX1" fmla="*/ 401475 w 2656414"/>
              <a:gd name="csY1" fmla="*/ 0 h 2408802"/>
              <a:gd name="csX2" fmla="*/ 442736 w 2656414"/>
              <a:gd name="csY2" fmla="*/ 0 h 2408802"/>
              <a:gd name="csX3" fmla="*/ 442736 w 2656414"/>
              <a:gd name="csY3" fmla="*/ 0 h 2408802"/>
              <a:gd name="csX4" fmla="*/ 1106839 w 2656414"/>
              <a:gd name="csY4" fmla="*/ 0 h 2408802"/>
              <a:gd name="csX5" fmla="*/ 2254939 w 2656414"/>
              <a:gd name="csY5" fmla="*/ 0 h 2408802"/>
              <a:gd name="csX6" fmla="*/ 2656414 w 2656414"/>
              <a:gd name="csY6" fmla="*/ 401475 h 2408802"/>
              <a:gd name="csX7" fmla="*/ 2656414 w 2656414"/>
              <a:gd name="csY7" fmla="*/ 1405135 h 2408802"/>
              <a:gd name="csX8" fmla="*/ 2656414 w 2656414"/>
              <a:gd name="csY8" fmla="*/ 1405135 h 2408802"/>
              <a:gd name="csX9" fmla="*/ 2656414 w 2656414"/>
              <a:gd name="csY9" fmla="*/ 2007335 h 2408802"/>
              <a:gd name="csX10" fmla="*/ 2656414 w 2656414"/>
              <a:gd name="csY10" fmla="*/ 2007327 h 2408802"/>
              <a:gd name="csX11" fmla="*/ 2254939 w 2656414"/>
              <a:gd name="csY11" fmla="*/ 2408802 h 2408802"/>
              <a:gd name="csX12" fmla="*/ 1106839 w 2656414"/>
              <a:gd name="csY12" fmla="*/ 2408802 h 2408802"/>
              <a:gd name="csX13" fmla="*/ 126711 w 2656414"/>
              <a:gd name="csY13" fmla="*/ 3130310 h 2408802"/>
              <a:gd name="csX14" fmla="*/ 442736 w 2656414"/>
              <a:gd name="csY14" fmla="*/ 2408802 h 2408802"/>
              <a:gd name="csX15" fmla="*/ 401475 w 2656414"/>
              <a:gd name="csY15" fmla="*/ 2408802 h 2408802"/>
              <a:gd name="csX16" fmla="*/ 0 w 2656414"/>
              <a:gd name="csY16" fmla="*/ 2007327 h 2408802"/>
              <a:gd name="csX17" fmla="*/ 0 w 2656414"/>
              <a:gd name="csY17" fmla="*/ 2007335 h 2408802"/>
              <a:gd name="csX18" fmla="*/ 0 w 2656414"/>
              <a:gd name="csY18" fmla="*/ 1405135 h 2408802"/>
              <a:gd name="csX19" fmla="*/ 0 w 2656414"/>
              <a:gd name="csY19" fmla="*/ 1405135 h 2408802"/>
              <a:gd name="csX20" fmla="*/ 0 w 2656414"/>
              <a:gd name="csY20" fmla="*/ 401475 h 240880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2656414" h="2408802" fill="none" extrusionOk="0">
                <a:moveTo>
                  <a:pt x="0" y="401475"/>
                </a:moveTo>
                <a:cubicBezTo>
                  <a:pt x="3146" y="190482"/>
                  <a:pt x="209420" y="-2532"/>
                  <a:pt x="401475" y="0"/>
                </a:cubicBezTo>
                <a:cubicBezTo>
                  <a:pt x="407978" y="336"/>
                  <a:pt x="422115" y="-369"/>
                  <a:pt x="442736" y="0"/>
                </a:cubicBezTo>
                <a:lnTo>
                  <a:pt x="442736" y="0"/>
                </a:lnTo>
                <a:cubicBezTo>
                  <a:pt x="701495" y="25986"/>
                  <a:pt x="860223" y="7460"/>
                  <a:pt x="1106839" y="0"/>
                </a:cubicBezTo>
                <a:cubicBezTo>
                  <a:pt x="1506249" y="7863"/>
                  <a:pt x="1860952" y="-37057"/>
                  <a:pt x="2254939" y="0"/>
                </a:cubicBezTo>
                <a:cubicBezTo>
                  <a:pt x="2450628" y="-9102"/>
                  <a:pt x="2642186" y="160921"/>
                  <a:pt x="2656414" y="401475"/>
                </a:cubicBezTo>
                <a:cubicBezTo>
                  <a:pt x="2696336" y="663157"/>
                  <a:pt x="2645799" y="1166470"/>
                  <a:pt x="2656414" y="1405135"/>
                </a:cubicBezTo>
                <a:lnTo>
                  <a:pt x="2656414" y="1405135"/>
                </a:lnTo>
                <a:cubicBezTo>
                  <a:pt x="2672737" y="1473024"/>
                  <a:pt x="2639391" y="1826648"/>
                  <a:pt x="2656414" y="2007335"/>
                </a:cubicBezTo>
                <a:lnTo>
                  <a:pt x="2656414" y="2007327"/>
                </a:lnTo>
                <a:cubicBezTo>
                  <a:pt x="2691819" y="2224037"/>
                  <a:pt x="2495875" y="2439238"/>
                  <a:pt x="2254939" y="2408802"/>
                </a:cubicBezTo>
                <a:cubicBezTo>
                  <a:pt x="2005860" y="2360288"/>
                  <a:pt x="1300771" y="2376550"/>
                  <a:pt x="1106839" y="2408802"/>
                </a:cubicBezTo>
                <a:cubicBezTo>
                  <a:pt x="965259" y="2437463"/>
                  <a:pt x="500845" y="2769982"/>
                  <a:pt x="126711" y="3130310"/>
                </a:cubicBezTo>
                <a:cubicBezTo>
                  <a:pt x="227697" y="3002508"/>
                  <a:pt x="357225" y="2486873"/>
                  <a:pt x="442736" y="2408802"/>
                </a:cubicBezTo>
                <a:cubicBezTo>
                  <a:pt x="424229" y="2405543"/>
                  <a:pt x="410842" y="2409431"/>
                  <a:pt x="401475" y="2408802"/>
                </a:cubicBezTo>
                <a:cubicBezTo>
                  <a:pt x="197297" y="2445080"/>
                  <a:pt x="6781" y="2226262"/>
                  <a:pt x="0" y="2007327"/>
                </a:cubicBezTo>
                <a:lnTo>
                  <a:pt x="0" y="2007335"/>
                </a:lnTo>
                <a:cubicBezTo>
                  <a:pt x="-17389" y="1811285"/>
                  <a:pt x="-47523" y="1521054"/>
                  <a:pt x="0" y="1405135"/>
                </a:cubicBezTo>
                <a:lnTo>
                  <a:pt x="0" y="1405135"/>
                </a:lnTo>
                <a:cubicBezTo>
                  <a:pt x="73882" y="1090514"/>
                  <a:pt x="-90173" y="615820"/>
                  <a:pt x="0" y="401475"/>
                </a:cubicBezTo>
                <a:close/>
              </a:path>
              <a:path w="2656414" h="2408802" stroke="0" extrusionOk="0">
                <a:moveTo>
                  <a:pt x="0" y="401475"/>
                </a:moveTo>
                <a:cubicBezTo>
                  <a:pt x="17993" y="188474"/>
                  <a:pt x="173151" y="29713"/>
                  <a:pt x="401475" y="0"/>
                </a:cubicBezTo>
                <a:cubicBezTo>
                  <a:pt x="408816" y="1212"/>
                  <a:pt x="422677" y="-1490"/>
                  <a:pt x="442736" y="0"/>
                </a:cubicBezTo>
                <a:lnTo>
                  <a:pt x="442736" y="0"/>
                </a:lnTo>
                <a:cubicBezTo>
                  <a:pt x="638102" y="-51055"/>
                  <a:pt x="847098" y="59710"/>
                  <a:pt x="1106839" y="0"/>
                </a:cubicBezTo>
                <a:cubicBezTo>
                  <a:pt x="1609191" y="102861"/>
                  <a:pt x="2122320" y="-66071"/>
                  <a:pt x="2254939" y="0"/>
                </a:cubicBezTo>
                <a:cubicBezTo>
                  <a:pt x="2511480" y="-2481"/>
                  <a:pt x="2689670" y="180531"/>
                  <a:pt x="2656414" y="401475"/>
                </a:cubicBezTo>
                <a:cubicBezTo>
                  <a:pt x="2572190" y="680884"/>
                  <a:pt x="2678337" y="955882"/>
                  <a:pt x="2656414" y="1405135"/>
                </a:cubicBezTo>
                <a:lnTo>
                  <a:pt x="2656414" y="1405135"/>
                </a:lnTo>
                <a:cubicBezTo>
                  <a:pt x="2636522" y="1517203"/>
                  <a:pt x="2686862" y="1864343"/>
                  <a:pt x="2656414" y="2007335"/>
                </a:cubicBezTo>
                <a:lnTo>
                  <a:pt x="2656414" y="2007327"/>
                </a:lnTo>
                <a:cubicBezTo>
                  <a:pt x="2677648" y="2250619"/>
                  <a:pt x="2468554" y="2411300"/>
                  <a:pt x="2254939" y="2408802"/>
                </a:cubicBezTo>
                <a:cubicBezTo>
                  <a:pt x="1744441" y="2465665"/>
                  <a:pt x="1422654" y="2494944"/>
                  <a:pt x="1106839" y="2408802"/>
                </a:cubicBezTo>
                <a:cubicBezTo>
                  <a:pt x="606092" y="2668836"/>
                  <a:pt x="211897" y="2978342"/>
                  <a:pt x="126711" y="3130310"/>
                </a:cubicBezTo>
                <a:cubicBezTo>
                  <a:pt x="146468" y="2972273"/>
                  <a:pt x="285392" y="2663643"/>
                  <a:pt x="442736" y="2408802"/>
                </a:cubicBezTo>
                <a:cubicBezTo>
                  <a:pt x="422527" y="2411724"/>
                  <a:pt x="412135" y="2409969"/>
                  <a:pt x="401475" y="2408802"/>
                </a:cubicBezTo>
                <a:cubicBezTo>
                  <a:pt x="209820" y="2380538"/>
                  <a:pt x="9025" y="2192582"/>
                  <a:pt x="0" y="2007327"/>
                </a:cubicBezTo>
                <a:lnTo>
                  <a:pt x="0" y="2007335"/>
                </a:lnTo>
                <a:cubicBezTo>
                  <a:pt x="-44681" y="1830204"/>
                  <a:pt x="9417" y="1609524"/>
                  <a:pt x="0" y="1405135"/>
                </a:cubicBezTo>
                <a:lnTo>
                  <a:pt x="0" y="1405135"/>
                </a:lnTo>
                <a:cubicBezTo>
                  <a:pt x="63274" y="1077655"/>
                  <a:pt x="-8129" y="588016"/>
                  <a:pt x="0" y="401475"/>
                </a:cubicBezTo>
                <a:close/>
              </a:path>
            </a:pathLst>
          </a:custGeom>
          <a:gradFill flip="none" rotWithShape="1">
            <a:gsLst>
              <a:gs pos="0">
                <a:srgbClr val="96BB1D">
                  <a:tint val="66000"/>
                  <a:satMod val="160000"/>
                </a:srgbClr>
              </a:gs>
              <a:gs pos="50000">
                <a:srgbClr val="96BB1D">
                  <a:tint val="44500"/>
                  <a:satMod val="160000"/>
                </a:srgbClr>
              </a:gs>
              <a:gs pos="100000">
                <a:srgbClr val="96BB1D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extLst>
              <a:ext uri="{C807C97D-BFC1-408E-A445-0C87EB9F89A2}">
                <ask:lineSketchStyleProps xmlns:ask="http://schemas.microsoft.com/office/drawing/2018/sketchyshapes" sd="2059448763">
                  <a:prstGeom prst="wedgeRoundRectCallout">
                    <a:avLst>
                      <a:gd name="adj1" fmla="val -45230"/>
                      <a:gd name="adj2" fmla="val 79953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GB" sz="1600" b="1" dirty="0">
                <a:solidFill>
                  <a:prstClr val="black"/>
                </a:solidFill>
                <a:latin typeface="Josefin Slab" pitchFamily="2" charset="0"/>
              </a:rPr>
              <a:t>“Challenging yourself is hard work, but its okay to be scared, have doubts and be worried. Just don’t run away and quit. The real race begins when the pain starts”.</a:t>
            </a:r>
          </a:p>
        </p:txBody>
      </p:sp>
    </p:spTree>
    <p:extLst>
      <p:ext uri="{BB962C8B-B14F-4D97-AF65-F5344CB8AC3E}">
        <p14:creationId xmlns:p14="http://schemas.microsoft.com/office/powerpoint/2010/main" val="426219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47C32-AD65-792C-8E80-01FA6AEBC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5FC6643-552C-0B22-12D1-684848CF4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991" y="2440395"/>
            <a:ext cx="5844436" cy="328384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A89AB60-A8FA-785A-62C1-7F59FCCE4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What examples of </a:t>
            </a:r>
            <a:r>
              <a:rPr lang="en-GB" sz="2400" dirty="0">
                <a:solidFill>
                  <a:srgbClr val="EA5353"/>
                </a:solidFill>
              </a:rPr>
              <a:t>STRENGTHS</a:t>
            </a:r>
            <a:r>
              <a:rPr lang="en-GB" sz="2400" dirty="0"/>
              <a:t> can you think of within these categories?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AA40FB19-D28C-6F27-651C-1AFEEC1BD75E}"/>
              </a:ext>
            </a:extLst>
          </p:cNvPr>
          <p:cNvSpPr/>
          <p:nvPr/>
        </p:nvSpPr>
        <p:spPr>
          <a:xfrm>
            <a:off x="259009" y="1386704"/>
            <a:ext cx="3038328" cy="1279002"/>
          </a:xfrm>
          <a:custGeom>
            <a:avLst/>
            <a:gdLst>
              <a:gd name="csX0" fmla="*/ 0 w 3038328"/>
              <a:gd name="csY0" fmla="*/ 639501 h 1279002"/>
              <a:gd name="csX1" fmla="*/ 1519164 w 3038328"/>
              <a:gd name="csY1" fmla="*/ 0 h 1279002"/>
              <a:gd name="csX2" fmla="*/ 3038328 w 3038328"/>
              <a:gd name="csY2" fmla="*/ 639501 h 1279002"/>
              <a:gd name="csX3" fmla="*/ 1519164 w 3038328"/>
              <a:gd name="csY3" fmla="*/ 1279002 h 1279002"/>
              <a:gd name="csX4" fmla="*/ 0 w 3038328"/>
              <a:gd name="csY4" fmla="*/ 639501 h 127900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038328" h="1279002" fill="none" extrusionOk="0">
                <a:moveTo>
                  <a:pt x="0" y="639501"/>
                </a:moveTo>
                <a:cubicBezTo>
                  <a:pt x="62390" y="338453"/>
                  <a:pt x="668195" y="-14995"/>
                  <a:pt x="1519164" y="0"/>
                </a:cubicBezTo>
                <a:cubicBezTo>
                  <a:pt x="2253528" y="6571"/>
                  <a:pt x="3023875" y="344719"/>
                  <a:pt x="3038328" y="639501"/>
                </a:cubicBezTo>
                <a:cubicBezTo>
                  <a:pt x="3038430" y="962235"/>
                  <a:pt x="2332867" y="1287663"/>
                  <a:pt x="1519164" y="1279002"/>
                </a:cubicBezTo>
                <a:cubicBezTo>
                  <a:pt x="644234" y="1232527"/>
                  <a:pt x="88758" y="942907"/>
                  <a:pt x="0" y="639501"/>
                </a:cubicBezTo>
                <a:close/>
              </a:path>
              <a:path w="3038328" h="1279002" stroke="0" extrusionOk="0">
                <a:moveTo>
                  <a:pt x="0" y="639501"/>
                </a:moveTo>
                <a:cubicBezTo>
                  <a:pt x="-67663" y="161541"/>
                  <a:pt x="819294" y="-62051"/>
                  <a:pt x="1519164" y="0"/>
                </a:cubicBezTo>
                <a:cubicBezTo>
                  <a:pt x="2382832" y="52272"/>
                  <a:pt x="2944502" y="330059"/>
                  <a:pt x="3038328" y="639501"/>
                </a:cubicBezTo>
                <a:cubicBezTo>
                  <a:pt x="2879282" y="854672"/>
                  <a:pt x="2377298" y="1271895"/>
                  <a:pt x="1519164" y="1279002"/>
                </a:cubicBezTo>
                <a:cubicBezTo>
                  <a:pt x="630381" y="1227127"/>
                  <a:pt x="55170" y="1034493"/>
                  <a:pt x="0" y="639501"/>
                </a:cubicBezTo>
                <a:close/>
              </a:path>
            </a:pathLst>
          </a:custGeom>
          <a:solidFill>
            <a:srgbClr val="F7B003"/>
          </a:solidFill>
          <a:ln>
            <a:extLst>
              <a:ext uri="{C807C97D-BFC1-408E-A445-0C87EB9F89A2}">
                <ask:lineSketchStyleProps xmlns:ask="http://schemas.microsoft.com/office/drawing/2018/sketchyshapes" sd="3978248048">
                  <a:prstGeom prst="flowChartConnecto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Josefin Sans" pitchFamily="2" charset="0"/>
              </a:rPr>
              <a:t>PHYSICAL?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Josefin Sans" pitchFamily="2" charset="0"/>
              </a:rPr>
              <a:t>(Body / fitness)</a:t>
            </a:r>
            <a:endParaRPr lang="en-GB" sz="1400" dirty="0">
              <a:solidFill>
                <a:schemeClr val="tx1"/>
              </a:solidFill>
              <a:latin typeface="Josefin Sans" pitchFamily="2" charset="0"/>
            </a:endParaRP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708A6DBE-8C3B-D8B4-F6B0-D49FC1CC6820}"/>
              </a:ext>
            </a:extLst>
          </p:cNvPr>
          <p:cNvSpPr/>
          <p:nvPr/>
        </p:nvSpPr>
        <p:spPr>
          <a:xfrm>
            <a:off x="226512" y="3061168"/>
            <a:ext cx="3103323" cy="1279002"/>
          </a:xfrm>
          <a:custGeom>
            <a:avLst/>
            <a:gdLst>
              <a:gd name="csX0" fmla="*/ 0 w 3103323"/>
              <a:gd name="csY0" fmla="*/ 639501 h 1279002"/>
              <a:gd name="csX1" fmla="*/ 1551662 w 3103323"/>
              <a:gd name="csY1" fmla="*/ 0 h 1279002"/>
              <a:gd name="csX2" fmla="*/ 3103324 w 3103323"/>
              <a:gd name="csY2" fmla="*/ 639501 h 1279002"/>
              <a:gd name="csX3" fmla="*/ 1551662 w 3103323"/>
              <a:gd name="csY3" fmla="*/ 1279002 h 1279002"/>
              <a:gd name="csX4" fmla="*/ 0 w 3103323"/>
              <a:gd name="csY4" fmla="*/ 639501 h 127900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103323" h="1279002" fill="none" extrusionOk="0">
                <a:moveTo>
                  <a:pt x="0" y="639501"/>
                </a:moveTo>
                <a:cubicBezTo>
                  <a:pt x="127158" y="392580"/>
                  <a:pt x="637375" y="-71892"/>
                  <a:pt x="1551662" y="0"/>
                </a:cubicBezTo>
                <a:cubicBezTo>
                  <a:pt x="2352349" y="3533"/>
                  <a:pt x="3085789" y="357174"/>
                  <a:pt x="3103324" y="639501"/>
                </a:cubicBezTo>
                <a:cubicBezTo>
                  <a:pt x="3103929" y="812443"/>
                  <a:pt x="2338104" y="1303134"/>
                  <a:pt x="1551662" y="1279002"/>
                </a:cubicBezTo>
                <a:cubicBezTo>
                  <a:pt x="651954" y="1223689"/>
                  <a:pt x="25683" y="978283"/>
                  <a:pt x="0" y="639501"/>
                </a:cubicBezTo>
                <a:close/>
              </a:path>
              <a:path w="3103323" h="1279002" stroke="0" extrusionOk="0">
                <a:moveTo>
                  <a:pt x="0" y="639501"/>
                </a:moveTo>
                <a:cubicBezTo>
                  <a:pt x="-71977" y="153587"/>
                  <a:pt x="765240" y="-31456"/>
                  <a:pt x="1551662" y="0"/>
                </a:cubicBezTo>
                <a:cubicBezTo>
                  <a:pt x="2441440" y="69575"/>
                  <a:pt x="3049699" y="311316"/>
                  <a:pt x="3103324" y="639501"/>
                </a:cubicBezTo>
                <a:cubicBezTo>
                  <a:pt x="3074444" y="967626"/>
                  <a:pt x="2427547" y="1271968"/>
                  <a:pt x="1551662" y="1279002"/>
                </a:cubicBezTo>
                <a:cubicBezTo>
                  <a:pt x="688467" y="1272502"/>
                  <a:pt x="12334" y="1002034"/>
                  <a:pt x="0" y="639501"/>
                </a:cubicBezTo>
                <a:close/>
              </a:path>
            </a:pathLst>
          </a:custGeom>
          <a:solidFill>
            <a:srgbClr val="96BB1D"/>
          </a:solidFill>
          <a:ln>
            <a:extLst>
              <a:ext uri="{C807C97D-BFC1-408E-A445-0C87EB9F89A2}">
                <ask:lineSketchStyleProps xmlns:ask="http://schemas.microsoft.com/office/drawing/2018/sketchyshapes" sd="3978248048">
                  <a:prstGeom prst="flowChartConnecto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Josefin Sans" pitchFamily="2" charset="0"/>
              </a:rPr>
              <a:t>TACTICAL?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Josefin Sans" pitchFamily="2" charset="0"/>
              </a:rPr>
              <a:t>(Race decisions / awareness) </a:t>
            </a:r>
            <a:endParaRPr lang="en-GB" sz="1200" dirty="0">
              <a:solidFill>
                <a:schemeClr val="tx1"/>
              </a:solidFill>
              <a:latin typeface="Josefin Sans" pitchFamily="2" charset="0"/>
            </a:endParaRP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CED6DC94-5780-C268-3CD5-F481EC24CEE9}"/>
              </a:ext>
            </a:extLst>
          </p:cNvPr>
          <p:cNvSpPr/>
          <p:nvPr/>
        </p:nvSpPr>
        <p:spPr>
          <a:xfrm>
            <a:off x="330896" y="4735632"/>
            <a:ext cx="2894556" cy="1279002"/>
          </a:xfrm>
          <a:custGeom>
            <a:avLst/>
            <a:gdLst>
              <a:gd name="csX0" fmla="*/ 0 w 2894556"/>
              <a:gd name="csY0" fmla="*/ 639501 h 1279002"/>
              <a:gd name="csX1" fmla="*/ 1447278 w 2894556"/>
              <a:gd name="csY1" fmla="*/ 0 h 1279002"/>
              <a:gd name="csX2" fmla="*/ 2894556 w 2894556"/>
              <a:gd name="csY2" fmla="*/ 639501 h 1279002"/>
              <a:gd name="csX3" fmla="*/ 1447278 w 2894556"/>
              <a:gd name="csY3" fmla="*/ 1279002 h 1279002"/>
              <a:gd name="csX4" fmla="*/ 0 w 2894556"/>
              <a:gd name="csY4" fmla="*/ 639501 h 127900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894556" h="1279002" fill="none" extrusionOk="0">
                <a:moveTo>
                  <a:pt x="0" y="639501"/>
                </a:moveTo>
                <a:cubicBezTo>
                  <a:pt x="45399" y="324254"/>
                  <a:pt x="572163" y="-95063"/>
                  <a:pt x="1447278" y="0"/>
                </a:cubicBezTo>
                <a:cubicBezTo>
                  <a:pt x="2190316" y="3533"/>
                  <a:pt x="2877021" y="357174"/>
                  <a:pt x="2894556" y="639501"/>
                </a:cubicBezTo>
                <a:cubicBezTo>
                  <a:pt x="2894840" y="907949"/>
                  <a:pt x="2179063" y="1302110"/>
                  <a:pt x="1447278" y="1279002"/>
                </a:cubicBezTo>
                <a:cubicBezTo>
                  <a:pt x="605219" y="1223689"/>
                  <a:pt x="25683" y="978283"/>
                  <a:pt x="0" y="639501"/>
                </a:cubicBezTo>
                <a:close/>
              </a:path>
              <a:path w="2894556" h="1279002" stroke="0" extrusionOk="0">
                <a:moveTo>
                  <a:pt x="0" y="639501"/>
                </a:moveTo>
                <a:cubicBezTo>
                  <a:pt x="-74438" y="149049"/>
                  <a:pt x="738328" y="-40296"/>
                  <a:pt x="1447278" y="0"/>
                </a:cubicBezTo>
                <a:cubicBezTo>
                  <a:pt x="2279407" y="69575"/>
                  <a:pt x="2840931" y="311316"/>
                  <a:pt x="2894556" y="639501"/>
                </a:cubicBezTo>
                <a:cubicBezTo>
                  <a:pt x="2858140" y="961087"/>
                  <a:pt x="2367190" y="1234179"/>
                  <a:pt x="1447278" y="1279002"/>
                </a:cubicBezTo>
                <a:cubicBezTo>
                  <a:pt x="641732" y="1272502"/>
                  <a:pt x="12334" y="1002034"/>
                  <a:pt x="0" y="639501"/>
                </a:cubicBezTo>
                <a:close/>
              </a:path>
            </a:pathLst>
          </a:custGeom>
          <a:solidFill>
            <a:srgbClr val="EA5353"/>
          </a:solidFill>
          <a:ln>
            <a:extLst>
              <a:ext uri="{C807C97D-BFC1-408E-A445-0C87EB9F89A2}">
                <ask:lineSketchStyleProps xmlns:ask="http://schemas.microsoft.com/office/drawing/2018/sketchyshapes" sd="3978248048">
                  <a:prstGeom prst="flowChartConnecto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Josefin Sans" pitchFamily="2" charset="0"/>
              </a:rPr>
              <a:t>MINDSET?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Josefin Sans" pitchFamily="2" charset="0"/>
              </a:rPr>
              <a:t>(Attitude, focus, managing emotions)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0415983C-44CB-A691-1153-DA61F3CA9DDC}"/>
              </a:ext>
            </a:extLst>
          </p:cNvPr>
          <p:cNvSpPr/>
          <p:nvPr/>
        </p:nvSpPr>
        <p:spPr>
          <a:xfrm>
            <a:off x="5486400" y="1293688"/>
            <a:ext cx="3295308" cy="1481996"/>
          </a:xfrm>
          <a:custGeom>
            <a:avLst/>
            <a:gdLst>
              <a:gd name="csX0" fmla="*/ 0 w 3295308"/>
              <a:gd name="csY0" fmla="*/ 740998 h 1481996"/>
              <a:gd name="csX1" fmla="*/ 1647654 w 3295308"/>
              <a:gd name="csY1" fmla="*/ 0 h 1481996"/>
              <a:gd name="csX2" fmla="*/ 3295308 w 3295308"/>
              <a:gd name="csY2" fmla="*/ 740998 h 1481996"/>
              <a:gd name="csX3" fmla="*/ 1647654 w 3295308"/>
              <a:gd name="csY3" fmla="*/ 1481996 h 1481996"/>
              <a:gd name="csX4" fmla="*/ 0 w 3295308"/>
              <a:gd name="csY4" fmla="*/ 740998 h 148199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295308" h="1481996" fill="none" extrusionOk="0">
                <a:moveTo>
                  <a:pt x="0" y="740998"/>
                </a:moveTo>
                <a:cubicBezTo>
                  <a:pt x="120396" y="432371"/>
                  <a:pt x="689000" y="-61046"/>
                  <a:pt x="1647654" y="0"/>
                </a:cubicBezTo>
                <a:cubicBezTo>
                  <a:pt x="2509690" y="3010"/>
                  <a:pt x="3272296" y="424748"/>
                  <a:pt x="3295308" y="740998"/>
                </a:cubicBezTo>
                <a:cubicBezTo>
                  <a:pt x="3295952" y="958478"/>
                  <a:pt x="2423402" y="1527931"/>
                  <a:pt x="1647654" y="1481996"/>
                </a:cubicBezTo>
                <a:cubicBezTo>
                  <a:pt x="730256" y="1472390"/>
                  <a:pt x="54562" y="1119638"/>
                  <a:pt x="0" y="740998"/>
                </a:cubicBezTo>
                <a:close/>
              </a:path>
              <a:path w="3295308" h="1481996" stroke="0" extrusionOk="0">
                <a:moveTo>
                  <a:pt x="0" y="740998"/>
                </a:moveTo>
                <a:cubicBezTo>
                  <a:pt x="-57052" y="226550"/>
                  <a:pt x="872699" y="-60212"/>
                  <a:pt x="1647654" y="0"/>
                </a:cubicBezTo>
                <a:cubicBezTo>
                  <a:pt x="2564791" y="15186"/>
                  <a:pt x="3246689" y="354424"/>
                  <a:pt x="3295308" y="740998"/>
                </a:cubicBezTo>
                <a:cubicBezTo>
                  <a:pt x="3262589" y="1121847"/>
                  <a:pt x="2719920" y="1421678"/>
                  <a:pt x="1647654" y="1481996"/>
                </a:cubicBezTo>
                <a:cubicBezTo>
                  <a:pt x="655359" y="1396196"/>
                  <a:pt x="22048" y="1166947"/>
                  <a:pt x="0" y="740998"/>
                </a:cubicBezTo>
                <a:close/>
              </a:path>
            </a:pathLst>
          </a:custGeom>
          <a:solidFill>
            <a:srgbClr val="57B68B"/>
          </a:solidFill>
          <a:ln>
            <a:extLst>
              <a:ext uri="{C807C97D-BFC1-408E-A445-0C87EB9F89A2}">
                <ask:lineSketchStyleProps xmlns:ask="http://schemas.microsoft.com/office/drawing/2018/sketchyshapes" sd="3978248048">
                  <a:prstGeom prst="flowChartConnecto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Josefin Sans" pitchFamily="2" charset="0"/>
              </a:rPr>
              <a:t>TRAINING HABITS?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Josefin Sans" pitchFamily="2" charset="0"/>
              </a:rPr>
              <a:t>(Commitment &amp; Discipline)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5B264A0D-7B5A-78D9-D903-4ED856DA1914}"/>
              </a:ext>
            </a:extLst>
          </p:cNvPr>
          <p:cNvSpPr/>
          <p:nvPr/>
        </p:nvSpPr>
        <p:spPr>
          <a:xfrm>
            <a:off x="5666217" y="2973485"/>
            <a:ext cx="3182100" cy="1858451"/>
          </a:xfrm>
          <a:custGeom>
            <a:avLst/>
            <a:gdLst>
              <a:gd name="csX0" fmla="*/ 0 w 3182100"/>
              <a:gd name="csY0" fmla="*/ 929226 h 1858451"/>
              <a:gd name="csX1" fmla="*/ 1591050 w 3182100"/>
              <a:gd name="csY1" fmla="*/ 0 h 1858451"/>
              <a:gd name="csX2" fmla="*/ 3182100 w 3182100"/>
              <a:gd name="csY2" fmla="*/ 929226 h 1858451"/>
              <a:gd name="csX3" fmla="*/ 1591050 w 3182100"/>
              <a:gd name="csY3" fmla="*/ 1858452 h 1858451"/>
              <a:gd name="csX4" fmla="*/ 0 w 3182100"/>
              <a:gd name="csY4" fmla="*/ 929226 h 185845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182100" h="1858451" fill="none" extrusionOk="0">
                <a:moveTo>
                  <a:pt x="0" y="929226"/>
                </a:moveTo>
                <a:cubicBezTo>
                  <a:pt x="120795" y="516977"/>
                  <a:pt x="638459" y="-92646"/>
                  <a:pt x="1591050" y="0"/>
                </a:cubicBezTo>
                <a:cubicBezTo>
                  <a:pt x="2438647" y="1954"/>
                  <a:pt x="3151389" y="540136"/>
                  <a:pt x="3182100" y="929226"/>
                </a:cubicBezTo>
                <a:cubicBezTo>
                  <a:pt x="3182197" y="1413489"/>
                  <a:pt x="2410658" y="1878679"/>
                  <a:pt x="1591050" y="1858452"/>
                </a:cubicBezTo>
                <a:cubicBezTo>
                  <a:pt x="642145" y="1767631"/>
                  <a:pt x="86023" y="1394175"/>
                  <a:pt x="0" y="929226"/>
                </a:cubicBezTo>
                <a:close/>
              </a:path>
              <a:path w="3182100" h="1858451" stroke="0" extrusionOk="0">
                <a:moveTo>
                  <a:pt x="0" y="929226"/>
                </a:moveTo>
                <a:cubicBezTo>
                  <a:pt x="-35223" y="351078"/>
                  <a:pt x="897875" y="-82741"/>
                  <a:pt x="1591050" y="0"/>
                </a:cubicBezTo>
                <a:cubicBezTo>
                  <a:pt x="2511263" y="87978"/>
                  <a:pt x="3104591" y="452166"/>
                  <a:pt x="3182100" y="929226"/>
                </a:cubicBezTo>
                <a:cubicBezTo>
                  <a:pt x="3111798" y="1381417"/>
                  <a:pt x="2627818" y="1799709"/>
                  <a:pt x="1591050" y="1858452"/>
                </a:cubicBezTo>
                <a:cubicBezTo>
                  <a:pt x="655476" y="1799189"/>
                  <a:pt x="88860" y="1509757"/>
                  <a:pt x="0" y="929226"/>
                </a:cubicBezTo>
                <a:close/>
              </a:path>
            </a:pathLst>
          </a:custGeom>
          <a:solidFill>
            <a:srgbClr val="96BB1D"/>
          </a:solidFill>
          <a:ln>
            <a:extLst>
              <a:ext uri="{C807C97D-BFC1-408E-A445-0C87EB9F89A2}">
                <ask:lineSketchStyleProps xmlns:ask="http://schemas.microsoft.com/office/drawing/2018/sketchyshapes" sd="3978248048">
                  <a:prstGeom prst="flowChartConnecto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Josefin Sans" pitchFamily="2" charset="0"/>
              </a:rPr>
              <a:t>TEAM PLAYER?</a:t>
            </a:r>
          </a:p>
          <a:p>
            <a:pPr algn="ctr"/>
            <a:r>
              <a:rPr lang="en-GB" sz="1300" dirty="0">
                <a:solidFill>
                  <a:schemeClr val="tx1"/>
                </a:solidFill>
                <a:latin typeface="Josefin Sans" pitchFamily="2" charset="0"/>
              </a:rPr>
              <a:t>(Attitude/actions towards team-mates, competitors, coaches, support team)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B6A22BB2-79D8-3BBA-5B70-F7D84C923482}"/>
              </a:ext>
            </a:extLst>
          </p:cNvPr>
          <p:cNvSpPr/>
          <p:nvPr/>
        </p:nvSpPr>
        <p:spPr>
          <a:xfrm>
            <a:off x="5695999" y="5029737"/>
            <a:ext cx="3182101" cy="1464752"/>
          </a:xfrm>
          <a:custGeom>
            <a:avLst/>
            <a:gdLst>
              <a:gd name="csX0" fmla="*/ 0 w 3182101"/>
              <a:gd name="csY0" fmla="*/ 732376 h 1464752"/>
              <a:gd name="csX1" fmla="*/ 1591051 w 3182101"/>
              <a:gd name="csY1" fmla="*/ 0 h 1464752"/>
              <a:gd name="csX2" fmla="*/ 3182102 w 3182101"/>
              <a:gd name="csY2" fmla="*/ 732376 h 1464752"/>
              <a:gd name="csX3" fmla="*/ 1591051 w 3182101"/>
              <a:gd name="csY3" fmla="*/ 1464752 h 1464752"/>
              <a:gd name="csX4" fmla="*/ 0 w 3182101"/>
              <a:gd name="csY4" fmla="*/ 732376 h 146475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182101" h="1464752" fill="none" extrusionOk="0">
                <a:moveTo>
                  <a:pt x="0" y="732376"/>
                </a:moveTo>
                <a:cubicBezTo>
                  <a:pt x="59868" y="377927"/>
                  <a:pt x="666710" y="-57219"/>
                  <a:pt x="1591051" y="0"/>
                </a:cubicBezTo>
                <a:cubicBezTo>
                  <a:pt x="2384227" y="5371"/>
                  <a:pt x="3165863" y="393520"/>
                  <a:pt x="3182102" y="732376"/>
                </a:cubicBezTo>
                <a:cubicBezTo>
                  <a:pt x="3182728" y="950386"/>
                  <a:pt x="2445903" y="1472918"/>
                  <a:pt x="1591051" y="1464752"/>
                </a:cubicBezTo>
                <a:cubicBezTo>
                  <a:pt x="698925" y="1447397"/>
                  <a:pt x="11333" y="1130500"/>
                  <a:pt x="0" y="732376"/>
                </a:cubicBezTo>
                <a:close/>
              </a:path>
              <a:path w="3182101" h="1464752" stroke="0" extrusionOk="0">
                <a:moveTo>
                  <a:pt x="0" y="732376"/>
                </a:moveTo>
                <a:cubicBezTo>
                  <a:pt x="-62908" y="211892"/>
                  <a:pt x="795432" y="-37056"/>
                  <a:pt x="1591051" y="0"/>
                </a:cubicBezTo>
                <a:cubicBezTo>
                  <a:pt x="2510684" y="86748"/>
                  <a:pt x="3142142" y="346527"/>
                  <a:pt x="3182102" y="732376"/>
                </a:cubicBezTo>
                <a:cubicBezTo>
                  <a:pt x="3152900" y="1111515"/>
                  <a:pt x="2588421" y="1420652"/>
                  <a:pt x="1591051" y="1464752"/>
                </a:cubicBezTo>
                <a:cubicBezTo>
                  <a:pt x="647432" y="1397103"/>
                  <a:pt x="49717" y="1174529"/>
                  <a:pt x="0" y="732376"/>
                </a:cubicBezTo>
                <a:close/>
              </a:path>
            </a:pathLst>
          </a:custGeom>
          <a:solidFill>
            <a:srgbClr val="F7B003"/>
          </a:solidFill>
          <a:ln>
            <a:extLst>
              <a:ext uri="{C807C97D-BFC1-408E-A445-0C87EB9F89A2}">
                <ask:lineSketchStyleProps xmlns:ask="http://schemas.microsoft.com/office/drawing/2018/sketchyshapes" sd="3978248048">
                  <a:prstGeom prst="flowChartConnecto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Josefin Sans" pitchFamily="2" charset="0"/>
              </a:rPr>
              <a:t>LIFESTYLE?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Josefin Sans" pitchFamily="2" charset="0"/>
              </a:rPr>
              <a:t>(e.g., Sleep, nutrition, hydration, rest &amp; recovery, screentime)</a:t>
            </a:r>
          </a:p>
        </p:txBody>
      </p:sp>
    </p:spTree>
    <p:extLst>
      <p:ext uri="{BB962C8B-B14F-4D97-AF65-F5344CB8AC3E}">
        <p14:creationId xmlns:p14="http://schemas.microsoft.com/office/powerpoint/2010/main" val="3955378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BA353E-A7B4-D362-47FB-32A5E21A7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Write down your </a:t>
            </a:r>
            <a:r>
              <a:rPr lang="en-GB" sz="2400" dirty="0">
                <a:solidFill>
                  <a:srgbClr val="EA5353"/>
                </a:solidFill>
              </a:rPr>
              <a:t>top strength</a:t>
            </a:r>
            <a:br>
              <a:rPr lang="en-GB" sz="2400" dirty="0"/>
            </a:br>
            <a:r>
              <a:rPr lang="en-GB" sz="2400" dirty="0"/>
              <a:t>in each category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94C71B-E657-6636-1CB2-CC3383063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508" y="1304646"/>
            <a:ext cx="2599151" cy="527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81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309CDD-CD56-8582-FD97-B8AF28791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EA5353"/>
                </a:solidFill>
              </a:rPr>
              <a:t>Values</a:t>
            </a:r>
            <a:r>
              <a:rPr lang="en-GB" dirty="0"/>
              <a:t> </a:t>
            </a:r>
            <a:r>
              <a:rPr lang="en-GB" sz="2000" dirty="0"/>
              <a:t>(what you stand for / what you want to be known for)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6647FC-FBDC-0547-51AD-E7EF283A2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332" y="4215007"/>
            <a:ext cx="4307778" cy="258466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0BE74E3-DF83-DFC5-F9BF-CDD7EB249D59}"/>
              </a:ext>
            </a:extLst>
          </p:cNvPr>
          <p:cNvSpPr/>
          <p:nvPr/>
        </p:nvSpPr>
        <p:spPr>
          <a:xfrm>
            <a:off x="281835" y="1359075"/>
            <a:ext cx="5098094" cy="3977014"/>
          </a:xfrm>
          <a:custGeom>
            <a:avLst/>
            <a:gdLst>
              <a:gd name="csX0" fmla="*/ 0 w 5098094"/>
              <a:gd name="csY0" fmla="*/ 662849 h 3977014"/>
              <a:gd name="csX1" fmla="*/ 662849 w 5098094"/>
              <a:gd name="csY1" fmla="*/ 0 h 3977014"/>
              <a:gd name="csX2" fmla="*/ 2973888 w 5098094"/>
              <a:gd name="csY2" fmla="*/ 0 h 3977014"/>
              <a:gd name="csX3" fmla="*/ 2973888 w 5098094"/>
              <a:gd name="csY3" fmla="*/ 0 h 3977014"/>
              <a:gd name="csX4" fmla="*/ 4248412 w 5098094"/>
              <a:gd name="csY4" fmla="*/ 0 h 3977014"/>
              <a:gd name="csX5" fmla="*/ 4435245 w 5098094"/>
              <a:gd name="csY5" fmla="*/ 0 h 3977014"/>
              <a:gd name="csX6" fmla="*/ 5098094 w 5098094"/>
              <a:gd name="csY6" fmla="*/ 662849 h 3977014"/>
              <a:gd name="csX7" fmla="*/ 5098094 w 5098094"/>
              <a:gd name="csY7" fmla="*/ 2319925 h 3977014"/>
              <a:gd name="csX8" fmla="*/ 5333881 w 5098094"/>
              <a:gd name="csY8" fmla="*/ 3469428 h 3977014"/>
              <a:gd name="csX9" fmla="*/ 5098094 w 5098094"/>
              <a:gd name="csY9" fmla="*/ 3314178 h 3977014"/>
              <a:gd name="csX10" fmla="*/ 5098094 w 5098094"/>
              <a:gd name="csY10" fmla="*/ 3314165 h 3977014"/>
              <a:gd name="csX11" fmla="*/ 4435245 w 5098094"/>
              <a:gd name="csY11" fmla="*/ 3977014 h 3977014"/>
              <a:gd name="csX12" fmla="*/ 4248412 w 5098094"/>
              <a:gd name="csY12" fmla="*/ 3977014 h 3977014"/>
              <a:gd name="csX13" fmla="*/ 2973888 w 5098094"/>
              <a:gd name="csY13" fmla="*/ 3977014 h 3977014"/>
              <a:gd name="csX14" fmla="*/ 2973888 w 5098094"/>
              <a:gd name="csY14" fmla="*/ 3977014 h 3977014"/>
              <a:gd name="csX15" fmla="*/ 662849 w 5098094"/>
              <a:gd name="csY15" fmla="*/ 3977014 h 3977014"/>
              <a:gd name="csX16" fmla="*/ 0 w 5098094"/>
              <a:gd name="csY16" fmla="*/ 3314165 h 3977014"/>
              <a:gd name="csX17" fmla="*/ 0 w 5098094"/>
              <a:gd name="csY17" fmla="*/ 3314178 h 3977014"/>
              <a:gd name="csX18" fmla="*/ 0 w 5098094"/>
              <a:gd name="csY18" fmla="*/ 2319925 h 3977014"/>
              <a:gd name="csX19" fmla="*/ 0 w 5098094"/>
              <a:gd name="csY19" fmla="*/ 2319925 h 3977014"/>
              <a:gd name="csX20" fmla="*/ 0 w 5098094"/>
              <a:gd name="csY20" fmla="*/ 662849 h 39770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5098094" h="3977014" fill="none" extrusionOk="0">
                <a:moveTo>
                  <a:pt x="0" y="662849"/>
                </a:moveTo>
                <a:cubicBezTo>
                  <a:pt x="-7931" y="297710"/>
                  <a:pt x="253014" y="-9670"/>
                  <a:pt x="662849" y="0"/>
                </a:cubicBezTo>
                <a:cubicBezTo>
                  <a:pt x="1389129" y="-116073"/>
                  <a:pt x="2219117" y="-53425"/>
                  <a:pt x="2973888" y="0"/>
                </a:cubicBezTo>
                <a:lnTo>
                  <a:pt x="2973888" y="0"/>
                </a:lnTo>
                <a:cubicBezTo>
                  <a:pt x="3556335" y="32566"/>
                  <a:pt x="3693127" y="-44205"/>
                  <a:pt x="4248412" y="0"/>
                </a:cubicBezTo>
                <a:cubicBezTo>
                  <a:pt x="4321474" y="3113"/>
                  <a:pt x="4346803" y="15736"/>
                  <a:pt x="4435245" y="0"/>
                </a:cubicBezTo>
                <a:cubicBezTo>
                  <a:pt x="4833261" y="-31798"/>
                  <a:pt x="5062490" y="271003"/>
                  <a:pt x="5098094" y="662849"/>
                </a:cubicBezTo>
                <a:cubicBezTo>
                  <a:pt x="5220742" y="963269"/>
                  <a:pt x="5087833" y="2108504"/>
                  <a:pt x="5098094" y="2319925"/>
                </a:cubicBezTo>
                <a:cubicBezTo>
                  <a:pt x="5232399" y="2746532"/>
                  <a:pt x="5155262" y="2987068"/>
                  <a:pt x="5333881" y="3469428"/>
                </a:cubicBezTo>
                <a:cubicBezTo>
                  <a:pt x="5305995" y="3447842"/>
                  <a:pt x="5180100" y="3357402"/>
                  <a:pt x="5098094" y="3314178"/>
                </a:cubicBezTo>
                <a:cubicBezTo>
                  <a:pt x="5098093" y="3314171"/>
                  <a:pt x="5098093" y="3314165"/>
                  <a:pt x="5098094" y="3314165"/>
                </a:cubicBezTo>
                <a:cubicBezTo>
                  <a:pt x="5086208" y="3716078"/>
                  <a:pt x="4797009" y="3944854"/>
                  <a:pt x="4435245" y="3977014"/>
                </a:cubicBezTo>
                <a:cubicBezTo>
                  <a:pt x="4349722" y="3980905"/>
                  <a:pt x="4336467" y="3970478"/>
                  <a:pt x="4248412" y="3977014"/>
                </a:cubicBezTo>
                <a:cubicBezTo>
                  <a:pt x="3940783" y="3978221"/>
                  <a:pt x="3570886" y="4014197"/>
                  <a:pt x="2973888" y="3977014"/>
                </a:cubicBezTo>
                <a:lnTo>
                  <a:pt x="2973888" y="3977014"/>
                </a:lnTo>
                <a:cubicBezTo>
                  <a:pt x="1849628" y="3899396"/>
                  <a:pt x="1229821" y="4050689"/>
                  <a:pt x="662849" y="3977014"/>
                </a:cubicBezTo>
                <a:cubicBezTo>
                  <a:pt x="323756" y="3999186"/>
                  <a:pt x="-4922" y="3647806"/>
                  <a:pt x="0" y="3314165"/>
                </a:cubicBezTo>
                <a:cubicBezTo>
                  <a:pt x="0" y="3314171"/>
                  <a:pt x="-1" y="3314176"/>
                  <a:pt x="0" y="3314178"/>
                </a:cubicBezTo>
                <a:cubicBezTo>
                  <a:pt x="-11276" y="2873808"/>
                  <a:pt x="-87990" y="2613218"/>
                  <a:pt x="0" y="2319925"/>
                </a:cubicBezTo>
                <a:lnTo>
                  <a:pt x="0" y="2319925"/>
                </a:lnTo>
                <a:cubicBezTo>
                  <a:pt x="-128117" y="1949120"/>
                  <a:pt x="-33346" y="1207784"/>
                  <a:pt x="0" y="662849"/>
                </a:cubicBezTo>
                <a:close/>
              </a:path>
              <a:path w="5098094" h="3977014" stroke="0" extrusionOk="0">
                <a:moveTo>
                  <a:pt x="0" y="662849"/>
                </a:moveTo>
                <a:cubicBezTo>
                  <a:pt x="-28940" y="346891"/>
                  <a:pt x="311718" y="-12643"/>
                  <a:pt x="662849" y="0"/>
                </a:cubicBezTo>
                <a:cubicBezTo>
                  <a:pt x="1602378" y="-44361"/>
                  <a:pt x="2310184" y="85213"/>
                  <a:pt x="2973888" y="0"/>
                </a:cubicBezTo>
                <a:lnTo>
                  <a:pt x="2973888" y="0"/>
                </a:lnTo>
                <a:cubicBezTo>
                  <a:pt x="3223656" y="3721"/>
                  <a:pt x="3652383" y="51233"/>
                  <a:pt x="4248412" y="0"/>
                </a:cubicBezTo>
                <a:cubicBezTo>
                  <a:pt x="4315213" y="3934"/>
                  <a:pt x="4375213" y="-12351"/>
                  <a:pt x="4435245" y="0"/>
                </a:cubicBezTo>
                <a:cubicBezTo>
                  <a:pt x="4772967" y="13655"/>
                  <a:pt x="5089599" y="306053"/>
                  <a:pt x="5098094" y="662849"/>
                </a:cubicBezTo>
                <a:cubicBezTo>
                  <a:pt x="5234401" y="1114436"/>
                  <a:pt x="4981718" y="1838729"/>
                  <a:pt x="5098094" y="2319925"/>
                </a:cubicBezTo>
                <a:cubicBezTo>
                  <a:pt x="5053423" y="2559474"/>
                  <a:pt x="5128091" y="2914643"/>
                  <a:pt x="5333881" y="3469428"/>
                </a:cubicBezTo>
                <a:cubicBezTo>
                  <a:pt x="5254824" y="3410480"/>
                  <a:pt x="5139072" y="3320615"/>
                  <a:pt x="5098094" y="3314178"/>
                </a:cubicBezTo>
                <a:cubicBezTo>
                  <a:pt x="5098094" y="3314172"/>
                  <a:pt x="5098093" y="3314170"/>
                  <a:pt x="5098094" y="3314165"/>
                </a:cubicBezTo>
                <a:cubicBezTo>
                  <a:pt x="5066504" y="3728662"/>
                  <a:pt x="4805362" y="3986324"/>
                  <a:pt x="4435245" y="3977014"/>
                </a:cubicBezTo>
                <a:cubicBezTo>
                  <a:pt x="4366258" y="3993647"/>
                  <a:pt x="4296672" y="3991624"/>
                  <a:pt x="4248412" y="3977014"/>
                </a:cubicBezTo>
                <a:cubicBezTo>
                  <a:pt x="3634519" y="3968118"/>
                  <a:pt x="3167970" y="3866597"/>
                  <a:pt x="2973888" y="3977014"/>
                </a:cubicBezTo>
                <a:lnTo>
                  <a:pt x="2973888" y="3977014"/>
                </a:lnTo>
                <a:cubicBezTo>
                  <a:pt x="2131799" y="3856842"/>
                  <a:pt x="1003085" y="3860343"/>
                  <a:pt x="662849" y="3977014"/>
                </a:cubicBezTo>
                <a:cubicBezTo>
                  <a:pt x="251598" y="4007626"/>
                  <a:pt x="-25335" y="3695691"/>
                  <a:pt x="0" y="3314165"/>
                </a:cubicBezTo>
                <a:cubicBezTo>
                  <a:pt x="0" y="3314168"/>
                  <a:pt x="0" y="3314172"/>
                  <a:pt x="0" y="3314178"/>
                </a:cubicBezTo>
                <a:cubicBezTo>
                  <a:pt x="-24680" y="3140105"/>
                  <a:pt x="54760" y="2810415"/>
                  <a:pt x="0" y="2319925"/>
                </a:cubicBezTo>
                <a:lnTo>
                  <a:pt x="0" y="2319925"/>
                </a:lnTo>
                <a:cubicBezTo>
                  <a:pt x="-107663" y="1509001"/>
                  <a:pt x="116975" y="990764"/>
                  <a:pt x="0" y="662849"/>
                </a:cubicBezTo>
                <a:close/>
              </a:path>
            </a:pathLst>
          </a:custGeom>
          <a:gradFill flip="none" rotWithShape="1">
            <a:gsLst>
              <a:gs pos="0">
                <a:srgbClr val="57B68B">
                  <a:tint val="66000"/>
                  <a:satMod val="160000"/>
                </a:srgbClr>
              </a:gs>
              <a:gs pos="50000">
                <a:srgbClr val="57B68B">
                  <a:tint val="44500"/>
                  <a:satMod val="160000"/>
                </a:srgbClr>
              </a:gs>
              <a:gs pos="100000">
                <a:srgbClr val="57B68B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extLst>
              <a:ext uri="{C807C97D-BFC1-408E-A445-0C87EB9F89A2}">
                <ask:lineSketchStyleProps xmlns:ask="http://schemas.microsoft.com/office/drawing/2018/sketchyshapes" sd="4212354239">
                  <a:prstGeom prst="wedgeRoundRectCallout">
                    <a:avLst>
                      <a:gd name="adj1" fmla="val 54625"/>
                      <a:gd name="adj2" fmla="val 37237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efin Slab" pitchFamily="2" charset="0"/>
                <a:ea typeface="+mn-ea"/>
                <a:cs typeface="+mn-cs"/>
              </a:rPr>
              <a:t>“I run because I love it. It brings me joy and fulfilment, and I want to share that with others.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efin Slab" pitchFamily="2" charset="0"/>
                <a:ea typeface="+mn-ea"/>
                <a:cs typeface="+mn-cs"/>
              </a:rPr>
              <a:t>Running has given me so much, not just as an athlete but as a person. It has been a way to connect with people, tell my story, and to show that no matter where you come from, you can achieve something meaningful.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efin Slab" pitchFamily="2" charset="0"/>
                <a:ea typeface="+mn-ea"/>
                <a:cs typeface="+mn-cs"/>
              </a:rPr>
              <a:t>I’m a very curious person… I really like a challenge. It motivates me.”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E5A5FD-946B-FB1C-8233-0036D23AC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605" y="1585668"/>
            <a:ext cx="3035456" cy="229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51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A12E53-C3A9-0133-AC0E-6CB0D85F7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76" y="-99914"/>
            <a:ext cx="6666971" cy="1325563"/>
          </a:xfrm>
        </p:spPr>
        <p:txBody>
          <a:bodyPr>
            <a:normAutofit/>
          </a:bodyPr>
          <a:lstStyle/>
          <a:p>
            <a:r>
              <a:rPr lang="en-GB" dirty="0"/>
              <a:t>Values </a:t>
            </a:r>
            <a:r>
              <a:rPr lang="en-GB" dirty="0">
                <a:solidFill>
                  <a:srgbClr val="EA5353"/>
                </a:solidFill>
              </a:rPr>
              <a:t>examples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570EEA-E2F1-B453-BB32-824A153AD861}"/>
              </a:ext>
            </a:extLst>
          </p:cNvPr>
          <p:cNvSpPr/>
          <p:nvPr/>
        </p:nvSpPr>
        <p:spPr>
          <a:xfrm>
            <a:off x="223546" y="2296489"/>
            <a:ext cx="1626124" cy="57708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</a:t>
            </a: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ommitted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6556BF-6F69-509F-0BF6-A6B674BD9B23}"/>
              </a:ext>
            </a:extLst>
          </p:cNvPr>
          <p:cNvSpPr/>
          <p:nvPr/>
        </p:nvSpPr>
        <p:spPr>
          <a:xfrm>
            <a:off x="1907408" y="2296489"/>
            <a:ext cx="1626124" cy="577081"/>
          </a:xfrm>
          <a:prstGeom prst="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</a:t>
            </a: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umble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CE55D2-D28D-47CB-B314-FB09A60821A3}"/>
              </a:ext>
            </a:extLst>
          </p:cNvPr>
          <p:cNvSpPr/>
          <p:nvPr/>
        </p:nvSpPr>
        <p:spPr>
          <a:xfrm>
            <a:off x="3591271" y="2296489"/>
            <a:ext cx="1626124" cy="577081"/>
          </a:xfrm>
          <a:prstGeom prst="rect">
            <a:avLst/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Respect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D17E64-82B4-02E3-CA2B-A164A07BA24A}"/>
              </a:ext>
            </a:extLst>
          </p:cNvPr>
          <p:cNvSpPr/>
          <p:nvPr/>
        </p:nvSpPr>
        <p:spPr>
          <a:xfrm>
            <a:off x="5275134" y="2296488"/>
            <a:ext cx="1791092" cy="57708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905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Passion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775E8F-4D29-1152-F50F-233F288F30A6}"/>
              </a:ext>
            </a:extLst>
          </p:cNvPr>
          <p:cNvSpPr/>
          <p:nvPr/>
        </p:nvSpPr>
        <p:spPr>
          <a:xfrm>
            <a:off x="7123967" y="2296489"/>
            <a:ext cx="1791092" cy="577081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rnd" cmpd="sng" algn="ctr">
            <a:solidFill>
              <a:srgbClr val="96D141">
                <a:lumMod val="20000"/>
                <a:lumOff val="8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</a:t>
            </a: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un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5D5F8E-1FE6-34B8-C794-C6D58CB84D2B}"/>
              </a:ext>
            </a:extLst>
          </p:cNvPr>
          <p:cNvSpPr/>
          <p:nvPr/>
        </p:nvSpPr>
        <p:spPr>
          <a:xfrm>
            <a:off x="223546" y="2999007"/>
            <a:ext cx="1626124" cy="577081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rnd" cmpd="sng" algn="ctr">
            <a:solidFill>
              <a:srgbClr val="96D141">
                <a:lumMod val="20000"/>
                <a:lumOff val="8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Attacking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29C94F-5D54-4508-FF72-F1341D92BF81}"/>
              </a:ext>
            </a:extLst>
          </p:cNvPr>
          <p:cNvSpPr/>
          <p:nvPr/>
        </p:nvSpPr>
        <p:spPr>
          <a:xfrm>
            <a:off x="1907408" y="2999007"/>
            <a:ext cx="1626124" cy="57708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Role-model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EBCEDB-ECEA-6363-B37E-940A342F60CD}"/>
              </a:ext>
            </a:extLst>
          </p:cNvPr>
          <p:cNvSpPr/>
          <p:nvPr/>
        </p:nvSpPr>
        <p:spPr>
          <a:xfrm>
            <a:off x="3591271" y="2999007"/>
            <a:ext cx="1626124" cy="577081"/>
          </a:xfrm>
          <a:prstGeom prst="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Inner- strength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B51A58-565D-E96F-E973-BB91BD3E9A67}"/>
              </a:ext>
            </a:extLst>
          </p:cNvPr>
          <p:cNvSpPr/>
          <p:nvPr/>
        </p:nvSpPr>
        <p:spPr>
          <a:xfrm>
            <a:off x="5275134" y="2999006"/>
            <a:ext cx="1791092" cy="577081"/>
          </a:xfrm>
          <a:prstGeom prst="rect">
            <a:avLst/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Driven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511FA4-2C66-3CB5-C2F0-B372CAB962B8}"/>
              </a:ext>
            </a:extLst>
          </p:cNvPr>
          <p:cNvSpPr/>
          <p:nvPr/>
        </p:nvSpPr>
        <p:spPr>
          <a:xfrm>
            <a:off x="7123967" y="2999007"/>
            <a:ext cx="1791092" cy="57708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905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Connected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923FB9-8357-E49E-D6B6-907F51F9FAE3}"/>
              </a:ext>
            </a:extLst>
          </p:cNvPr>
          <p:cNvSpPr/>
          <p:nvPr/>
        </p:nvSpPr>
        <p:spPr>
          <a:xfrm>
            <a:off x="223546" y="3716967"/>
            <a:ext cx="1626124" cy="57708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905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Honest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36E40A-E55D-EC2E-FA29-0E5F6627DCAB}"/>
              </a:ext>
            </a:extLst>
          </p:cNvPr>
          <p:cNvSpPr/>
          <p:nvPr/>
        </p:nvSpPr>
        <p:spPr>
          <a:xfrm>
            <a:off x="1907408" y="3716967"/>
            <a:ext cx="1626124" cy="577081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rnd" cmpd="sng" algn="ctr">
            <a:solidFill>
              <a:srgbClr val="96D141">
                <a:lumMod val="20000"/>
                <a:lumOff val="8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Proactive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02A7B4-92C0-2333-C93C-01925FCBE77D}"/>
              </a:ext>
            </a:extLst>
          </p:cNvPr>
          <p:cNvSpPr/>
          <p:nvPr/>
        </p:nvSpPr>
        <p:spPr>
          <a:xfrm>
            <a:off x="3591271" y="3716967"/>
            <a:ext cx="1626124" cy="57708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Positive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F4A95C-C1C5-8F74-8E7B-222B8AFFA7C3}"/>
              </a:ext>
            </a:extLst>
          </p:cNvPr>
          <p:cNvSpPr/>
          <p:nvPr/>
        </p:nvSpPr>
        <p:spPr>
          <a:xfrm>
            <a:off x="5275134" y="3716967"/>
            <a:ext cx="1791092" cy="577081"/>
          </a:xfrm>
          <a:prstGeom prst="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Mastery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ADE8CF-F4BA-1BDA-89F3-CEC088FF3A07}"/>
              </a:ext>
            </a:extLst>
          </p:cNvPr>
          <p:cNvSpPr/>
          <p:nvPr/>
        </p:nvSpPr>
        <p:spPr>
          <a:xfrm>
            <a:off x="7123967" y="3716967"/>
            <a:ext cx="1791092" cy="577081"/>
          </a:xfrm>
          <a:prstGeom prst="rect">
            <a:avLst/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Fair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B9FA52-D29C-D821-D202-3C7E17466D07}"/>
              </a:ext>
            </a:extLst>
          </p:cNvPr>
          <p:cNvSpPr/>
          <p:nvPr/>
        </p:nvSpPr>
        <p:spPr>
          <a:xfrm>
            <a:off x="223546" y="4419485"/>
            <a:ext cx="1626124" cy="577081"/>
          </a:xfrm>
          <a:prstGeom prst="rect">
            <a:avLst/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Dedicated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D42A2A-DFE7-7307-F49E-F75A162A505B}"/>
              </a:ext>
            </a:extLst>
          </p:cNvPr>
          <p:cNvSpPr/>
          <p:nvPr/>
        </p:nvSpPr>
        <p:spPr>
          <a:xfrm>
            <a:off x="1907408" y="4419485"/>
            <a:ext cx="1626124" cy="57708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905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Learning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1D0829-6866-70F6-A0E5-479EAC4AF03A}"/>
              </a:ext>
            </a:extLst>
          </p:cNvPr>
          <p:cNvSpPr/>
          <p:nvPr/>
        </p:nvSpPr>
        <p:spPr>
          <a:xfrm>
            <a:off x="3591271" y="4419485"/>
            <a:ext cx="1626124" cy="577081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rnd" cmpd="sng" algn="ctr">
            <a:solidFill>
              <a:srgbClr val="96D141">
                <a:lumMod val="20000"/>
                <a:lumOff val="8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Gratitude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0FA2DB-CDFC-A072-2454-F59B85C3F59D}"/>
              </a:ext>
            </a:extLst>
          </p:cNvPr>
          <p:cNvSpPr/>
          <p:nvPr/>
        </p:nvSpPr>
        <p:spPr>
          <a:xfrm>
            <a:off x="5275134" y="4419484"/>
            <a:ext cx="1791092" cy="57708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Ef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fort</a:t>
            </a:r>
            <a:endParaRPr kumimoji="0" lang="en-GB" sz="2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80F36A-B337-05A2-AF1C-759F22533550}"/>
              </a:ext>
            </a:extLst>
          </p:cNvPr>
          <p:cNvSpPr/>
          <p:nvPr/>
        </p:nvSpPr>
        <p:spPr>
          <a:xfrm>
            <a:off x="7123967" y="4419485"/>
            <a:ext cx="1791092" cy="577081"/>
          </a:xfrm>
          <a:prstGeom prst="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Adventure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406770B-8174-52DD-6D24-7437C5AB94C8}"/>
              </a:ext>
            </a:extLst>
          </p:cNvPr>
          <p:cNvSpPr/>
          <p:nvPr/>
        </p:nvSpPr>
        <p:spPr>
          <a:xfrm>
            <a:off x="223546" y="5122002"/>
            <a:ext cx="1626124" cy="577081"/>
          </a:xfrm>
          <a:prstGeom prst="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Progress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33A6A8-A71E-4DC0-BB78-4983679A6E37}"/>
              </a:ext>
            </a:extLst>
          </p:cNvPr>
          <p:cNvSpPr/>
          <p:nvPr/>
        </p:nvSpPr>
        <p:spPr>
          <a:xfrm>
            <a:off x="1907408" y="5122002"/>
            <a:ext cx="1626124" cy="577081"/>
          </a:xfrm>
          <a:prstGeom prst="rect">
            <a:avLst/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Patience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5E9F7D-BF76-8A8F-04D4-51828843625B}"/>
              </a:ext>
            </a:extLst>
          </p:cNvPr>
          <p:cNvSpPr/>
          <p:nvPr/>
        </p:nvSpPr>
        <p:spPr>
          <a:xfrm>
            <a:off x="3591271" y="5122002"/>
            <a:ext cx="1626124" cy="57708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905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Courage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1EFD66-545C-4253-0D93-5E1E2D569E7E}"/>
              </a:ext>
            </a:extLst>
          </p:cNvPr>
          <p:cNvSpPr/>
          <p:nvPr/>
        </p:nvSpPr>
        <p:spPr>
          <a:xfrm>
            <a:off x="5275134" y="5122002"/>
            <a:ext cx="1791092" cy="577081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rnd" cmpd="sng" algn="ctr">
            <a:solidFill>
              <a:srgbClr val="96D141">
                <a:lumMod val="20000"/>
                <a:lumOff val="8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portsmanship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7C8D82-065B-955B-5766-C21562B55328}"/>
              </a:ext>
            </a:extLst>
          </p:cNvPr>
          <p:cNvSpPr/>
          <p:nvPr/>
        </p:nvSpPr>
        <p:spPr>
          <a:xfrm>
            <a:off x="7123967" y="5122002"/>
            <a:ext cx="1791092" cy="57708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ommunication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4ABE529-83C5-B9B9-078F-1B9BFEF609BE}"/>
              </a:ext>
            </a:extLst>
          </p:cNvPr>
          <p:cNvSpPr/>
          <p:nvPr/>
        </p:nvSpPr>
        <p:spPr>
          <a:xfrm>
            <a:off x="223546" y="1571827"/>
            <a:ext cx="1626124" cy="577081"/>
          </a:xfrm>
          <a:prstGeom prst="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Calm</a:t>
            </a:r>
            <a:endParaRPr kumimoji="0" lang="en-GB" sz="2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B15905-53E4-91DA-5092-6B209BBAEA29}"/>
              </a:ext>
            </a:extLst>
          </p:cNvPr>
          <p:cNvSpPr/>
          <p:nvPr/>
        </p:nvSpPr>
        <p:spPr>
          <a:xfrm>
            <a:off x="1907408" y="1571827"/>
            <a:ext cx="1626124" cy="577081"/>
          </a:xfrm>
          <a:prstGeom prst="rect">
            <a:avLst/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Discipline</a:t>
            </a:r>
            <a:endParaRPr kumimoji="0" lang="en-GB" sz="2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65B0B06-F128-43FA-5EA5-2CBE58482FC2}"/>
              </a:ext>
            </a:extLst>
          </p:cNvPr>
          <p:cNvSpPr/>
          <p:nvPr/>
        </p:nvSpPr>
        <p:spPr>
          <a:xfrm>
            <a:off x="3591271" y="1571827"/>
            <a:ext cx="1626124" cy="57708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905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Bold</a:t>
            </a:r>
            <a:endParaRPr kumimoji="0" lang="en-GB" sz="2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1B31B3F-D022-1279-2F71-A195EAA6E9C7}"/>
              </a:ext>
            </a:extLst>
          </p:cNvPr>
          <p:cNvSpPr/>
          <p:nvPr/>
        </p:nvSpPr>
        <p:spPr>
          <a:xfrm>
            <a:off x="5275134" y="1571826"/>
            <a:ext cx="1791092" cy="577081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Consistent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FEC6F09-7978-9A01-4E38-91E2CF8303EB}"/>
              </a:ext>
            </a:extLst>
          </p:cNvPr>
          <p:cNvSpPr/>
          <p:nvPr/>
        </p:nvSpPr>
        <p:spPr>
          <a:xfrm>
            <a:off x="7123967" y="1571827"/>
            <a:ext cx="1791092" cy="57708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rnd" cmpd="sng" algn="ctr">
            <a:solidFill>
              <a:srgbClr val="96D141">
                <a:lumMod val="20000"/>
                <a:lumOff val="8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Curious</a:t>
            </a:r>
            <a:endParaRPr kumimoji="0" lang="en-GB" sz="2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35155FF-8B6D-FE03-7B8F-655765BD4EB0}"/>
              </a:ext>
            </a:extLst>
          </p:cNvPr>
          <p:cNvSpPr/>
          <p:nvPr/>
        </p:nvSpPr>
        <p:spPr>
          <a:xfrm>
            <a:off x="223546" y="5839179"/>
            <a:ext cx="1626124" cy="57708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</a:t>
            </a: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umour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4BEFA73-5934-1B8B-7A92-82F85B0DDF55}"/>
              </a:ext>
            </a:extLst>
          </p:cNvPr>
          <p:cNvSpPr/>
          <p:nvPr/>
        </p:nvSpPr>
        <p:spPr>
          <a:xfrm>
            <a:off x="1907408" y="5839179"/>
            <a:ext cx="1626124" cy="577081"/>
          </a:xfrm>
          <a:prstGeom prst="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</a:t>
            </a: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reativity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0E86D54-4B5A-D4EE-D90D-EDADCE40DEBD}"/>
              </a:ext>
            </a:extLst>
          </p:cNvPr>
          <p:cNvSpPr/>
          <p:nvPr/>
        </p:nvSpPr>
        <p:spPr>
          <a:xfrm>
            <a:off x="3591271" y="5839179"/>
            <a:ext cx="1626124" cy="577081"/>
          </a:xfrm>
          <a:prstGeom prst="rect">
            <a:avLst/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</a:t>
            </a: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eflective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661D80-4611-0E93-DCE4-2B519234A406}"/>
              </a:ext>
            </a:extLst>
          </p:cNvPr>
          <p:cNvSpPr/>
          <p:nvPr/>
        </p:nvSpPr>
        <p:spPr>
          <a:xfrm>
            <a:off x="5275134" y="5839179"/>
            <a:ext cx="1791092" cy="57708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9050" cap="rnd" cmpd="sng" algn="ctr">
            <a:solidFill>
              <a:srgbClr val="96D141">
                <a:lumMod val="20000"/>
                <a:lumOff val="8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Mindful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(Being ‘in the moment’)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A1527AA-A45D-0F74-459E-D359171D3041}"/>
              </a:ext>
            </a:extLst>
          </p:cNvPr>
          <p:cNvSpPr/>
          <p:nvPr/>
        </p:nvSpPr>
        <p:spPr>
          <a:xfrm>
            <a:off x="7123967" y="5839179"/>
            <a:ext cx="1791092" cy="577081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Challenge</a:t>
            </a:r>
            <a:endParaRPr kumimoji="0" lang="en-GB" sz="2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64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F5E91-D401-00E7-DA9D-286B087E3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46FF5D-58DE-8B4F-658D-19E319D62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rgbClr val="EA5353"/>
                </a:solidFill>
              </a:rPr>
              <a:t>How</a:t>
            </a:r>
            <a:r>
              <a:rPr lang="en-GB" sz="2800" dirty="0"/>
              <a:t> can you </a:t>
            </a:r>
            <a:r>
              <a:rPr lang="en-GB" sz="2800" dirty="0">
                <a:solidFill>
                  <a:srgbClr val="EA5353"/>
                </a:solidFill>
              </a:rPr>
              <a:t>use</a:t>
            </a:r>
            <a:r>
              <a:rPr lang="en-GB" sz="2800" dirty="0"/>
              <a:t> your </a:t>
            </a:r>
            <a:r>
              <a:rPr lang="en-GB" sz="2800" dirty="0">
                <a:solidFill>
                  <a:srgbClr val="EA5353"/>
                </a:solidFill>
              </a:rPr>
              <a:t>strengths</a:t>
            </a:r>
            <a:r>
              <a:rPr lang="en-GB" sz="2800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B14279-863C-5120-BC54-06976EE40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117" y="1307990"/>
            <a:ext cx="2399765" cy="526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29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6CA9F-9D5F-4AB5-9C3A-EEFB78253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B3B84A-3C7A-57AC-A9C0-92B6DB40E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A bit of fun! – Your “</a:t>
            </a:r>
            <a:r>
              <a:rPr lang="en-GB" sz="2800" dirty="0">
                <a:solidFill>
                  <a:srgbClr val="EA5353"/>
                </a:solidFill>
              </a:rPr>
              <a:t>Identity</a:t>
            </a:r>
            <a:r>
              <a:rPr lang="en-GB" sz="2800" dirty="0"/>
              <a:t>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E9DBC8-C9E7-61DB-B0F1-BA2EF07B4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90" y="1408444"/>
            <a:ext cx="3264068" cy="147327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95B965F-B422-9067-9430-B012F8D6C4D9}"/>
              </a:ext>
            </a:extLst>
          </p:cNvPr>
          <p:cNvSpPr/>
          <p:nvPr/>
        </p:nvSpPr>
        <p:spPr>
          <a:xfrm rot="21039228">
            <a:off x="320559" y="2926740"/>
            <a:ext cx="1784958" cy="964504"/>
          </a:xfrm>
          <a:custGeom>
            <a:avLst/>
            <a:gdLst>
              <a:gd name="csX0" fmla="*/ 0 w 1784958"/>
              <a:gd name="csY0" fmla="*/ 482252 h 964504"/>
              <a:gd name="csX1" fmla="*/ 892479 w 1784958"/>
              <a:gd name="csY1" fmla="*/ 0 h 964504"/>
              <a:gd name="csX2" fmla="*/ 1784958 w 1784958"/>
              <a:gd name="csY2" fmla="*/ 482252 h 964504"/>
              <a:gd name="csX3" fmla="*/ 892479 w 1784958"/>
              <a:gd name="csY3" fmla="*/ 964504 h 964504"/>
              <a:gd name="csX4" fmla="*/ 0 w 1784958"/>
              <a:gd name="csY4" fmla="*/ 482252 h 9645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784958" h="964504" fill="none" extrusionOk="0">
                <a:moveTo>
                  <a:pt x="0" y="482252"/>
                </a:moveTo>
                <a:cubicBezTo>
                  <a:pt x="-34594" y="220390"/>
                  <a:pt x="505312" y="-40703"/>
                  <a:pt x="892479" y="0"/>
                </a:cubicBezTo>
                <a:cubicBezTo>
                  <a:pt x="1334880" y="-12206"/>
                  <a:pt x="1785270" y="199596"/>
                  <a:pt x="1784958" y="482252"/>
                </a:cubicBezTo>
                <a:cubicBezTo>
                  <a:pt x="1789434" y="767208"/>
                  <a:pt x="1453300" y="984083"/>
                  <a:pt x="892479" y="964504"/>
                </a:cubicBezTo>
                <a:cubicBezTo>
                  <a:pt x="404930" y="953560"/>
                  <a:pt x="43744" y="742669"/>
                  <a:pt x="0" y="482252"/>
                </a:cubicBezTo>
                <a:close/>
              </a:path>
              <a:path w="1784958" h="964504" stroke="0" extrusionOk="0">
                <a:moveTo>
                  <a:pt x="0" y="482252"/>
                </a:moveTo>
                <a:cubicBezTo>
                  <a:pt x="-8257" y="222626"/>
                  <a:pt x="402194" y="17514"/>
                  <a:pt x="892479" y="0"/>
                </a:cubicBezTo>
                <a:cubicBezTo>
                  <a:pt x="1386633" y="-14548"/>
                  <a:pt x="1778058" y="217628"/>
                  <a:pt x="1784958" y="482252"/>
                </a:cubicBezTo>
                <a:cubicBezTo>
                  <a:pt x="1790414" y="790608"/>
                  <a:pt x="1337387" y="1048943"/>
                  <a:pt x="892479" y="964504"/>
                </a:cubicBezTo>
                <a:cubicBezTo>
                  <a:pt x="454077" y="1004586"/>
                  <a:pt x="13745" y="722917"/>
                  <a:pt x="0" y="482252"/>
                </a:cubicBezTo>
                <a:close/>
              </a:path>
            </a:pathLst>
          </a:custGeom>
          <a:gradFill flip="none" rotWithShape="1">
            <a:gsLst>
              <a:gs pos="0">
                <a:srgbClr val="96BB1D">
                  <a:tint val="66000"/>
                  <a:satMod val="160000"/>
                </a:srgbClr>
              </a:gs>
              <a:gs pos="50000">
                <a:srgbClr val="96BB1D">
                  <a:tint val="44500"/>
                  <a:satMod val="160000"/>
                </a:srgbClr>
              </a:gs>
              <a:gs pos="100000">
                <a:srgbClr val="96BB1D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extLst>
              <a:ext uri="{C807C97D-BFC1-408E-A445-0C87EB9F89A2}">
                <ask:lineSketchStyleProps xmlns:ask="http://schemas.microsoft.com/office/drawing/2018/sketchyshapes" sd="3770954080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Josefin Sans" pitchFamily="2" charset="0"/>
              </a:rPr>
              <a:t>Strong kicker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8ADAA7-8559-FF7F-CFE7-B966BC8DC554}"/>
              </a:ext>
            </a:extLst>
          </p:cNvPr>
          <p:cNvSpPr/>
          <p:nvPr/>
        </p:nvSpPr>
        <p:spPr>
          <a:xfrm rot="435662">
            <a:off x="2189590" y="3244007"/>
            <a:ext cx="1784958" cy="964504"/>
          </a:xfrm>
          <a:custGeom>
            <a:avLst/>
            <a:gdLst>
              <a:gd name="csX0" fmla="*/ 0 w 1784958"/>
              <a:gd name="csY0" fmla="*/ 482252 h 964504"/>
              <a:gd name="csX1" fmla="*/ 892479 w 1784958"/>
              <a:gd name="csY1" fmla="*/ 0 h 964504"/>
              <a:gd name="csX2" fmla="*/ 1784958 w 1784958"/>
              <a:gd name="csY2" fmla="*/ 482252 h 964504"/>
              <a:gd name="csX3" fmla="*/ 892479 w 1784958"/>
              <a:gd name="csY3" fmla="*/ 964504 h 964504"/>
              <a:gd name="csX4" fmla="*/ 0 w 1784958"/>
              <a:gd name="csY4" fmla="*/ 482252 h 9645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784958" h="964504" fill="none" extrusionOk="0">
                <a:moveTo>
                  <a:pt x="0" y="482252"/>
                </a:moveTo>
                <a:cubicBezTo>
                  <a:pt x="-34594" y="220390"/>
                  <a:pt x="505312" y="-40703"/>
                  <a:pt x="892479" y="0"/>
                </a:cubicBezTo>
                <a:cubicBezTo>
                  <a:pt x="1334880" y="-12206"/>
                  <a:pt x="1785270" y="199596"/>
                  <a:pt x="1784958" y="482252"/>
                </a:cubicBezTo>
                <a:cubicBezTo>
                  <a:pt x="1789434" y="767208"/>
                  <a:pt x="1453300" y="984083"/>
                  <a:pt x="892479" y="964504"/>
                </a:cubicBezTo>
                <a:cubicBezTo>
                  <a:pt x="404930" y="953560"/>
                  <a:pt x="43744" y="742669"/>
                  <a:pt x="0" y="482252"/>
                </a:cubicBezTo>
                <a:close/>
              </a:path>
              <a:path w="1784958" h="964504" stroke="0" extrusionOk="0">
                <a:moveTo>
                  <a:pt x="0" y="482252"/>
                </a:moveTo>
                <a:cubicBezTo>
                  <a:pt x="-8257" y="222626"/>
                  <a:pt x="402194" y="17514"/>
                  <a:pt x="892479" y="0"/>
                </a:cubicBezTo>
                <a:cubicBezTo>
                  <a:pt x="1386633" y="-14548"/>
                  <a:pt x="1778058" y="217628"/>
                  <a:pt x="1784958" y="482252"/>
                </a:cubicBezTo>
                <a:cubicBezTo>
                  <a:pt x="1790414" y="790608"/>
                  <a:pt x="1337387" y="1048943"/>
                  <a:pt x="892479" y="964504"/>
                </a:cubicBezTo>
                <a:cubicBezTo>
                  <a:pt x="454077" y="1004586"/>
                  <a:pt x="13745" y="722917"/>
                  <a:pt x="0" y="482252"/>
                </a:cubicBezTo>
                <a:close/>
              </a:path>
            </a:pathLst>
          </a:custGeom>
          <a:gradFill flip="none" rotWithShape="1">
            <a:gsLst>
              <a:gs pos="0">
                <a:srgbClr val="F7B003">
                  <a:tint val="66000"/>
                  <a:satMod val="160000"/>
                </a:srgbClr>
              </a:gs>
              <a:gs pos="50000">
                <a:srgbClr val="F7B003">
                  <a:tint val="44500"/>
                  <a:satMod val="160000"/>
                </a:srgbClr>
              </a:gs>
              <a:gs pos="100000">
                <a:srgbClr val="F7B00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extLst>
              <a:ext uri="{C807C97D-BFC1-408E-A445-0C87EB9F89A2}">
                <ask:lineSketchStyleProps xmlns:ask="http://schemas.microsoft.com/office/drawing/2018/sketchyshapes" sd="3770954080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Josefin Sans" pitchFamily="2" charset="0"/>
              </a:rPr>
              <a:t>Hill Demon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F5180C9-FADC-A2FB-6E80-921B55471CD2}"/>
              </a:ext>
            </a:extLst>
          </p:cNvPr>
          <p:cNvSpPr/>
          <p:nvPr/>
        </p:nvSpPr>
        <p:spPr>
          <a:xfrm rot="21115562">
            <a:off x="3608820" y="2448769"/>
            <a:ext cx="1784958" cy="875717"/>
          </a:xfrm>
          <a:custGeom>
            <a:avLst/>
            <a:gdLst>
              <a:gd name="csX0" fmla="*/ 0 w 1784958"/>
              <a:gd name="csY0" fmla="*/ 437859 h 875717"/>
              <a:gd name="csX1" fmla="*/ 892479 w 1784958"/>
              <a:gd name="csY1" fmla="*/ 0 h 875717"/>
              <a:gd name="csX2" fmla="*/ 1784958 w 1784958"/>
              <a:gd name="csY2" fmla="*/ 437859 h 875717"/>
              <a:gd name="csX3" fmla="*/ 892479 w 1784958"/>
              <a:gd name="csY3" fmla="*/ 875718 h 875717"/>
              <a:gd name="csX4" fmla="*/ 0 w 1784958"/>
              <a:gd name="csY4" fmla="*/ 437859 h 8757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784958" h="875717" fill="none" extrusionOk="0">
                <a:moveTo>
                  <a:pt x="0" y="437859"/>
                </a:moveTo>
                <a:cubicBezTo>
                  <a:pt x="-54612" y="203106"/>
                  <a:pt x="482942" y="-32092"/>
                  <a:pt x="892479" y="0"/>
                </a:cubicBezTo>
                <a:cubicBezTo>
                  <a:pt x="1360075" y="-6116"/>
                  <a:pt x="1785671" y="158753"/>
                  <a:pt x="1784958" y="437859"/>
                </a:cubicBezTo>
                <a:cubicBezTo>
                  <a:pt x="1810527" y="786013"/>
                  <a:pt x="1509164" y="911401"/>
                  <a:pt x="892479" y="875718"/>
                </a:cubicBezTo>
                <a:cubicBezTo>
                  <a:pt x="405935" y="862721"/>
                  <a:pt x="48241" y="673150"/>
                  <a:pt x="0" y="437859"/>
                </a:cubicBezTo>
                <a:close/>
              </a:path>
              <a:path w="1784958" h="875717" stroke="0" extrusionOk="0">
                <a:moveTo>
                  <a:pt x="0" y="437859"/>
                </a:moveTo>
                <a:cubicBezTo>
                  <a:pt x="-48021" y="235087"/>
                  <a:pt x="401985" y="16119"/>
                  <a:pt x="892479" y="0"/>
                </a:cubicBezTo>
                <a:cubicBezTo>
                  <a:pt x="1386133" y="-8738"/>
                  <a:pt x="1779745" y="197333"/>
                  <a:pt x="1784958" y="437859"/>
                </a:cubicBezTo>
                <a:cubicBezTo>
                  <a:pt x="1787835" y="701834"/>
                  <a:pt x="1342360" y="951407"/>
                  <a:pt x="892479" y="875718"/>
                </a:cubicBezTo>
                <a:cubicBezTo>
                  <a:pt x="454874" y="916387"/>
                  <a:pt x="21521" y="639481"/>
                  <a:pt x="0" y="437859"/>
                </a:cubicBezTo>
                <a:close/>
              </a:path>
            </a:pathLst>
          </a:custGeom>
          <a:gradFill flip="none" rotWithShape="1">
            <a:gsLst>
              <a:gs pos="0">
                <a:srgbClr val="EA5353">
                  <a:tint val="66000"/>
                  <a:satMod val="160000"/>
                </a:srgbClr>
              </a:gs>
              <a:gs pos="50000">
                <a:srgbClr val="EA5353">
                  <a:tint val="44500"/>
                  <a:satMod val="160000"/>
                </a:srgbClr>
              </a:gs>
              <a:gs pos="100000">
                <a:srgbClr val="EA535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extLst>
              <a:ext uri="{C807C97D-BFC1-408E-A445-0C87EB9F89A2}">
                <ask:lineSketchStyleProps xmlns:ask="http://schemas.microsoft.com/office/drawing/2018/sketchyshapes" sd="3770954080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Josefin Sans" pitchFamily="2" charset="0"/>
              </a:rPr>
              <a:t>Sprint Sniper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4363744-EE26-B7DE-5D30-475CF791DDBA}"/>
              </a:ext>
            </a:extLst>
          </p:cNvPr>
          <p:cNvSpPr/>
          <p:nvPr/>
        </p:nvSpPr>
        <p:spPr>
          <a:xfrm rot="318779">
            <a:off x="3765682" y="1308626"/>
            <a:ext cx="1784958" cy="964504"/>
          </a:xfrm>
          <a:custGeom>
            <a:avLst/>
            <a:gdLst>
              <a:gd name="csX0" fmla="*/ 0 w 1784958"/>
              <a:gd name="csY0" fmla="*/ 482252 h 964504"/>
              <a:gd name="csX1" fmla="*/ 892479 w 1784958"/>
              <a:gd name="csY1" fmla="*/ 0 h 964504"/>
              <a:gd name="csX2" fmla="*/ 1784958 w 1784958"/>
              <a:gd name="csY2" fmla="*/ 482252 h 964504"/>
              <a:gd name="csX3" fmla="*/ 892479 w 1784958"/>
              <a:gd name="csY3" fmla="*/ 964504 h 964504"/>
              <a:gd name="csX4" fmla="*/ 0 w 1784958"/>
              <a:gd name="csY4" fmla="*/ 482252 h 9645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784958" h="964504" fill="none" extrusionOk="0">
                <a:moveTo>
                  <a:pt x="0" y="482252"/>
                </a:moveTo>
                <a:cubicBezTo>
                  <a:pt x="-34594" y="220390"/>
                  <a:pt x="505312" y="-40703"/>
                  <a:pt x="892479" y="0"/>
                </a:cubicBezTo>
                <a:cubicBezTo>
                  <a:pt x="1334880" y="-12206"/>
                  <a:pt x="1785270" y="199596"/>
                  <a:pt x="1784958" y="482252"/>
                </a:cubicBezTo>
                <a:cubicBezTo>
                  <a:pt x="1789434" y="767208"/>
                  <a:pt x="1453300" y="984083"/>
                  <a:pt x="892479" y="964504"/>
                </a:cubicBezTo>
                <a:cubicBezTo>
                  <a:pt x="404930" y="953560"/>
                  <a:pt x="43744" y="742669"/>
                  <a:pt x="0" y="482252"/>
                </a:cubicBezTo>
                <a:close/>
              </a:path>
              <a:path w="1784958" h="964504" stroke="0" extrusionOk="0">
                <a:moveTo>
                  <a:pt x="0" y="482252"/>
                </a:moveTo>
                <a:cubicBezTo>
                  <a:pt x="-8257" y="222626"/>
                  <a:pt x="402194" y="17514"/>
                  <a:pt x="892479" y="0"/>
                </a:cubicBezTo>
                <a:cubicBezTo>
                  <a:pt x="1386633" y="-14548"/>
                  <a:pt x="1778058" y="217628"/>
                  <a:pt x="1784958" y="482252"/>
                </a:cubicBezTo>
                <a:cubicBezTo>
                  <a:pt x="1790414" y="790608"/>
                  <a:pt x="1337387" y="1048943"/>
                  <a:pt x="892479" y="964504"/>
                </a:cubicBezTo>
                <a:cubicBezTo>
                  <a:pt x="454077" y="1004586"/>
                  <a:pt x="13745" y="722917"/>
                  <a:pt x="0" y="482252"/>
                </a:cubicBezTo>
                <a:close/>
              </a:path>
            </a:pathLst>
          </a:custGeom>
          <a:gradFill flip="none" rotWithShape="1">
            <a:gsLst>
              <a:gs pos="0">
                <a:srgbClr val="57B68B">
                  <a:tint val="66000"/>
                  <a:satMod val="160000"/>
                </a:srgbClr>
              </a:gs>
              <a:gs pos="50000">
                <a:srgbClr val="57B68B">
                  <a:tint val="44500"/>
                  <a:satMod val="160000"/>
                </a:srgbClr>
              </a:gs>
              <a:gs pos="100000">
                <a:srgbClr val="57B68B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extLst>
              <a:ext uri="{C807C97D-BFC1-408E-A445-0C87EB9F89A2}">
                <ask:lineSketchStyleProps xmlns:ask="http://schemas.microsoft.com/office/drawing/2018/sketchyshapes" sd="3770954080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Josefin Sans" pitchFamily="2" charset="0"/>
              </a:rPr>
              <a:t>King / Queen of the mountain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8EBD3B6-EE20-B497-80F6-8906F6E0A18A}"/>
              </a:ext>
            </a:extLst>
          </p:cNvPr>
          <p:cNvSpPr/>
          <p:nvPr/>
        </p:nvSpPr>
        <p:spPr>
          <a:xfrm rot="21222000">
            <a:off x="5607559" y="1343822"/>
            <a:ext cx="1784958" cy="964504"/>
          </a:xfrm>
          <a:custGeom>
            <a:avLst/>
            <a:gdLst>
              <a:gd name="csX0" fmla="*/ 0 w 1784958"/>
              <a:gd name="csY0" fmla="*/ 482252 h 964504"/>
              <a:gd name="csX1" fmla="*/ 892479 w 1784958"/>
              <a:gd name="csY1" fmla="*/ 0 h 964504"/>
              <a:gd name="csX2" fmla="*/ 1784958 w 1784958"/>
              <a:gd name="csY2" fmla="*/ 482252 h 964504"/>
              <a:gd name="csX3" fmla="*/ 892479 w 1784958"/>
              <a:gd name="csY3" fmla="*/ 964504 h 964504"/>
              <a:gd name="csX4" fmla="*/ 0 w 1784958"/>
              <a:gd name="csY4" fmla="*/ 482252 h 9645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784958" h="964504" fill="none" extrusionOk="0">
                <a:moveTo>
                  <a:pt x="0" y="482252"/>
                </a:moveTo>
                <a:cubicBezTo>
                  <a:pt x="-34594" y="220390"/>
                  <a:pt x="505312" y="-40703"/>
                  <a:pt x="892479" y="0"/>
                </a:cubicBezTo>
                <a:cubicBezTo>
                  <a:pt x="1334880" y="-12206"/>
                  <a:pt x="1785270" y="199596"/>
                  <a:pt x="1784958" y="482252"/>
                </a:cubicBezTo>
                <a:cubicBezTo>
                  <a:pt x="1789434" y="767208"/>
                  <a:pt x="1453300" y="984083"/>
                  <a:pt x="892479" y="964504"/>
                </a:cubicBezTo>
                <a:cubicBezTo>
                  <a:pt x="404930" y="953560"/>
                  <a:pt x="43744" y="742669"/>
                  <a:pt x="0" y="482252"/>
                </a:cubicBezTo>
                <a:close/>
              </a:path>
              <a:path w="1784958" h="964504" stroke="0" extrusionOk="0">
                <a:moveTo>
                  <a:pt x="0" y="482252"/>
                </a:moveTo>
                <a:cubicBezTo>
                  <a:pt x="-8257" y="222626"/>
                  <a:pt x="402194" y="17514"/>
                  <a:pt x="892479" y="0"/>
                </a:cubicBezTo>
                <a:cubicBezTo>
                  <a:pt x="1386633" y="-14548"/>
                  <a:pt x="1778058" y="217628"/>
                  <a:pt x="1784958" y="482252"/>
                </a:cubicBezTo>
                <a:cubicBezTo>
                  <a:pt x="1790414" y="790608"/>
                  <a:pt x="1337387" y="1048943"/>
                  <a:pt x="892479" y="964504"/>
                </a:cubicBezTo>
                <a:cubicBezTo>
                  <a:pt x="454077" y="1004586"/>
                  <a:pt x="13745" y="722917"/>
                  <a:pt x="0" y="482252"/>
                </a:cubicBezTo>
                <a:close/>
              </a:path>
            </a:pathLst>
          </a:custGeom>
          <a:gradFill flip="none" rotWithShape="1">
            <a:gsLst>
              <a:gs pos="0">
                <a:srgbClr val="F7B003">
                  <a:tint val="66000"/>
                  <a:satMod val="160000"/>
                </a:srgbClr>
              </a:gs>
              <a:gs pos="50000">
                <a:srgbClr val="F7B003">
                  <a:tint val="44500"/>
                  <a:satMod val="160000"/>
                </a:srgbClr>
              </a:gs>
              <a:gs pos="100000">
                <a:srgbClr val="F7B00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extLst>
              <a:ext uri="{C807C97D-BFC1-408E-A445-0C87EB9F89A2}">
                <ask:lineSketchStyleProps xmlns:ask="http://schemas.microsoft.com/office/drawing/2018/sketchyshapes" sd="3770954080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Josefin Sans" pitchFamily="2" charset="0"/>
              </a:rPr>
              <a:t>Negative split Ninja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98A6E0-A6EE-CD4B-FED6-34653E4162CF}"/>
              </a:ext>
            </a:extLst>
          </p:cNvPr>
          <p:cNvSpPr/>
          <p:nvPr/>
        </p:nvSpPr>
        <p:spPr>
          <a:xfrm rot="448399">
            <a:off x="5446063" y="2413961"/>
            <a:ext cx="1645148" cy="964504"/>
          </a:xfrm>
          <a:custGeom>
            <a:avLst/>
            <a:gdLst>
              <a:gd name="csX0" fmla="*/ 0 w 1645148"/>
              <a:gd name="csY0" fmla="*/ 482252 h 964504"/>
              <a:gd name="csX1" fmla="*/ 822574 w 1645148"/>
              <a:gd name="csY1" fmla="*/ 0 h 964504"/>
              <a:gd name="csX2" fmla="*/ 1645148 w 1645148"/>
              <a:gd name="csY2" fmla="*/ 482252 h 964504"/>
              <a:gd name="csX3" fmla="*/ 822574 w 1645148"/>
              <a:gd name="csY3" fmla="*/ 964504 h 964504"/>
              <a:gd name="csX4" fmla="*/ 0 w 1645148"/>
              <a:gd name="csY4" fmla="*/ 482252 h 9645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645148" h="964504" fill="none" extrusionOk="0">
                <a:moveTo>
                  <a:pt x="0" y="482252"/>
                </a:moveTo>
                <a:cubicBezTo>
                  <a:pt x="-116207" y="230955"/>
                  <a:pt x="438755" y="-27130"/>
                  <a:pt x="822574" y="0"/>
                </a:cubicBezTo>
                <a:cubicBezTo>
                  <a:pt x="1226367" y="-12206"/>
                  <a:pt x="1645460" y="199596"/>
                  <a:pt x="1645148" y="482252"/>
                </a:cubicBezTo>
                <a:cubicBezTo>
                  <a:pt x="1655514" y="791699"/>
                  <a:pt x="1377348" y="993469"/>
                  <a:pt x="822574" y="964504"/>
                </a:cubicBezTo>
                <a:cubicBezTo>
                  <a:pt x="373633" y="953560"/>
                  <a:pt x="43744" y="742669"/>
                  <a:pt x="0" y="482252"/>
                </a:cubicBezTo>
                <a:close/>
              </a:path>
              <a:path w="1645148" h="964504" stroke="0" extrusionOk="0">
                <a:moveTo>
                  <a:pt x="0" y="482252"/>
                </a:moveTo>
                <a:cubicBezTo>
                  <a:pt x="-83622" y="283914"/>
                  <a:pt x="380927" y="84612"/>
                  <a:pt x="822574" y="0"/>
                </a:cubicBezTo>
                <a:cubicBezTo>
                  <a:pt x="1278120" y="-14548"/>
                  <a:pt x="1638248" y="217628"/>
                  <a:pt x="1645148" y="482252"/>
                </a:cubicBezTo>
                <a:cubicBezTo>
                  <a:pt x="1652838" y="807807"/>
                  <a:pt x="1224035" y="1057456"/>
                  <a:pt x="822574" y="964504"/>
                </a:cubicBezTo>
                <a:cubicBezTo>
                  <a:pt x="422780" y="1004586"/>
                  <a:pt x="13745" y="722917"/>
                  <a:pt x="0" y="482252"/>
                </a:cubicBezTo>
                <a:close/>
              </a:path>
            </a:pathLst>
          </a:custGeom>
          <a:gradFill flip="none" rotWithShape="1">
            <a:gsLst>
              <a:gs pos="0">
                <a:srgbClr val="96BB1D">
                  <a:tint val="66000"/>
                  <a:satMod val="160000"/>
                </a:srgbClr>
              </a:gs>
              <a:gs pos="50000">
                <a:srgbClr val="96BB1D">
                  <a:tint val="44500"/>
                  <a:satMod val="160000"/>
                </a:srgbClr>
              </a:gs>
              <a:gs pos="100000">
                <a:srgbClr val="96BB1D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extLst>
              <a:ext uri="{C807C97D-BFC1-408E-A445-0C87EB9F89A2}">
                <ask:lineSketchStyleProps xmlns:ask="http://schemas.microsoft.com/office/drawing/2018/sketchyshapes" sd="3770954080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Josefin Sans" pitchFamily="2" charset="0"/>
              </a:rPr>
              <a:t>Comeback Kid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695815B-0734-CD9D-E894-70C38445E07B}"/>
              </a:ext>
            </a:extLst>
          </p:cNvPr>
          <p:cNvSpPr/>
          <p:nvPr/>
        </p:nvSpPr>
        <p:spPr>
          <a:xfrm>
            <a:off x="7440047" y="1408444"/>
            <a:ext cx="1573260" cy="964504"/>
          </a:xfrm>
          <a:custGeom>
            <a:avLst/>
            <a:gdLst>
              <a:gd name="csX0" fmla="*/ 0 w 1573260"/>
              <a:gd name="csY0" fmla="*/ 482252 h 964504"/>
              <a:gd name="csX1" fmla="*/ 786630 w 1573260"/>
              <a:gd name="csY1" fmla="*/ 0 h 964504"/>
              <a:gd name="csX2" fmla="*/ 1573260 w 1573260"/>
              <a:gd name="csY2" fmla="*/ 482252 h 964504"/>
              <a:gd name="csX3" fmla="*/ 786630 w 1573260"/>
              <a:gd name="csY3" fmla="*/ 964504 h 964504"/>
              <a:gd name="csX4" fmla="*/ 0 w 1573260"/>
              <a:gd name="csY4" fmla="*/ 482252 h 9645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573260" h="964504" fill="none" extrusionOk="0">
                <a:moveTo>
                  <a:pt x="0" y="482252"/>
                </a:moveTo>
                <a:cubicBezTo>
                  <a:pt x="-40518" y="221157"/>
                  <a:pt x="427399" y="-28953"/>
                  <a:pt x="786630" y="0"/>
                </a:cubicBezTo>
                <a:cubicBezTo>
                  <a:pt x="1170572" y="-12206"/>
                  <a:pt x="1573572" y="199596"/>
                  <a:pt x="1573260" y="482252"/>
                </a:cubicBezTo>
                <a:cubicBezTo>
                  <a:pt x="1576462" y="761909"/>
                  <a:pt x="1251224" y="973195"/>
                  <a:pt x="786630" y="964504"/>
                </a:cubicBezTo>
                <a:cubicBezTo>
                  <a:pt x="357540" y="953560"/>
                  <a:pt x="43744" y="742669"/>
                  <a:pt x="0" y="482252"/>
                </a:cubicBezTo>
                <a:close/>
              </a:path>
              <a:path w="1573260" h="964504" stroke="0" extrusionOk="0">
                <a:moveTo>
                  <a:pt x="0" y="482252"/>
                </a:moveTo>
                <a:cubicBezTo>
                  <a:pt x="-31954" y="241897"/>
                  <a:pt x="368061" y="106205"/>
                  <a:pt x="786630" y="0"/>
                </a:cubicBezTo>
                <a:cubicBezTo>
                  <a:pt x="1222325" y="-14548"/>
                  <a:pt x="1566360" y="217628"/>
                  <a:pt x="1573260" y="482252"/>
                </a:cubicBezTo>
                <a:cubicBezTo>
                  <a:pt x="1587197" y="855917"/>
                  <a:pt x="1192233" y="1015245"/>
                  <a:pt x="786630" y="964504"/>
                </a:cubicBezTo>
                <a:cubicBezTo>
                  <a:pt x="406687" y="1004586"/>
                  <a:pt x="13745" y="722917"/>
                  <a:pt x="0" y="482252"/>
                </a:cubicBezTo>
                <a:close/>
              </a:path>
            </a:pathLst>
          </a:custGeom>
          <a:gradFill flip="none" rotWithShape="1">
            <a:gsLst>
              <a:gs pos="0">
                <a:srgbClr val="EA5353">
                  <a:tint val="66000"/>
                  <a:satMod val="160000"/>
                </a:srgbClr>
              </a:gs>
              <a:gs pos="50000">
                <a:srgbClr val="EA5353">
                  <a:tint val="44500"/>
                  <a:satMod val="160000"/>
                </a:srgbClr>
              </a:gs>
              <a:gs pos="100000">
                <a:srgbClr val="EA535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extLst>
              <a:ext uri="{C807C97D-BFC1-408E-A445-0C87EB9F89A2}">
                <ask:lineSketchStyleProps xmlns:ask="http://schemas.microsoft.com/office/drawing/2018/sketchyshapes" sd="3770954080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Josefin Sans" pitchFamily="2" charset="0"/>
              </a:rPr>
              <a:t>Quiet Assassin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A57607D-0A4D-1C71-B69F-2CF95A2DBD16}"/>
              </a:ext>
            </a:extLst>
          </p:cNvPr>
          <p:cNvSpPr/>
          <p:nvPr/>
        </p:nvSpPr>
        <p:spPr>
          <a:xfrm>
            <a:off x="4066638" y="3361052"/>
            <a:ext cx="1784958" cy="964504"/>
          </a:xfrm>
          <a:custGeom>
            <a:avLst/>
            <a:gdLst>
              <a:gd name="csX0" fmla="*/ 0 w 1784958"/>
              <a:gd name="csY0" fmla="*/ 482252 h 964504"/>
              <a:gd name="csX1" fmla="*/ 892479 w 1784958"/>
              <a:gd name="csY1" fmla="*/ 0 h 964504"/>
              <a:gd name="csX2" fmla="*/ 1784958 w 1784958"/>
              <a:gd name="csY2" fmla="*/ 482252 h 964504"/>
              <a:gd name="csX3" fmla="*/ 892479 w 1784958"/>
              <a:gd name="csY3" fmla="*/ 964504 h 964504"/>
              <a:gd name="csX4" fmla="*/ 0 w 1784958"/>
              <a:gd name="csY4" fmla="*/ 482252 h 9645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784958" h="964504" fill="none" extrusionOk="0">
                <a:moveTo>
                  <a:pt x="0" y="482252"/>
                </a:moveTo>
                <a:cubicBezTo>
                  <a:pt x="-34594" y="220390"/>
                  <a:pt x="505312" y="-40703"/>
                  <a:pt x="892479" y="0"/>
                </a:cubicBezTo>
                <a:cubicBezTo>
                  <a:pt x="1334880" y="-12206"/>
                  <a:pt x="1785270" y="199596"/>
                  <a:pt x="1784958" y="482252"/>
                </a:cubicBezTo>
                <a:cubicBezTo>
                  <a:pt x="1789434" y="767208"/>
                  <a:pt x="1453300" y="984083"/>
                  <a:pt x="892479" y="964504"/>
                </a:cubicBezTo>
                <a:cubicBezTo>
                  <a:pt x="404930" y="953560"/>
                  <a:pt x="43744" y="742669"/>
                  <a:pt x="0" y="482252"/>
                </a:cubicBezTo>
                <a:close/>
              </a:path>
              <a:path w="1784958" h="964504" stroke="0" extrusionOk="0">
                <a:moveTo>
                  <a:pt x="0" y="482252"/>
                </a:moveTo>
                <a:cubicBezTo>
                  <a:pt x="-8257" y="222626"/>
                  <a:pt x="402194" y="17514"/>
                  <a:pt x="892479" y="0"/>
                </a:cubicBezTo>
                <a:cubicBezTo>
                  <a:pt x="1386633" y="-14548"/>
                  <a:pt x="1778058" y="217628"/>
                  <a:pt x="1784958" y="482252"/>
                </a:cubicBezTo>
                <a:cubicBezTo>
                  <a:pt x="1790414" y="790608"/>
                  <a:pt x="1337387" y="1048943"/>
                  <a:pt x="892479" y="964504"/>
                </a:cubicBezTo>
                <a:cubicBezTo>
                  <a:pt x="454077" y="1004586"/>
                  <a:pt x="13745" y="722917"/>
                  <a:pt x="0" y="482252"/>
                </a:cubicBezTo>
                <a:close/>
              </a:path>
            </a:pathLst>
          </a:custGeom>
          <a:gradFill flip="none" rotWithShape="1">
            <a:gsLst>
              <a:gs pos="0">
                <a:srgbClr val="57B68B">
                  <a:tint val="66000"/>
                  <a:satMod val="160000"/>
                </a:srgbClr>
              </a:gs>
              <a:gs pos="50000">
                <a:srgbClr val="57B68B">
                  <a:tint val="44500"/>
                  <a:satMod val="160000"/>
                </a:srgbClr>
              </a:gs>
              <a:gs pos="100000">
                <a:srgbClr val="57B68B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extLst>
              <a:ext uri="{C807C97D-BFC1-408E-A445-0C87EB9F89A2}">
                <ask:lineSketchStyleProps xmlns:ask="http://schemas.microsoft.com/office/drawing/2018/sketchyshapes" sd="3770954080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Josefin Sans" pitchFamily="2" charset="0"/>
              </a:rPr>
              <a:t>Consistency Champ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ACBFA7-55DB-9A12-F867-794AD70C9E42}"/>
              </a:ext>
            </a:extLst>
          </p:cNvPr>
          <p:cNvSpPr/>
          <p:nvPr/>
        </p:nvSpPr>
        <p:spPr>
          <a:xfrm>
            <a:off x="7295830" y="2460101"/>
            <a:ext cx="1516583" cy="964504"/>
          </a:xfrm>
          <a:custGeom>
            <a:avLst/>
            <a:gdLst>
              <a:gd name="csX0" fmla="*/ 0 w 1516583"/>
              <a:gd name="csY0" fmla="*/ 482252 h 964504"/>
              <a:gd name="csX1" fmla="*/ 758292 w 1516583"/>
              <a:gd name="csY1" fmla="*/ 0 h 964504"/>
              <a:gd name="csX2" fmla="*/ 1516584 w 1516583"/>
              <a:gd name="csY2" fmla="*/ 482252 h 964504"/>
              <a:gd name="csX3" fmla="*/ 758292 w 1516583"/>
              <a:gd name="csY3" fmla="*/ 964504 h 964504"/>
              <a:gd name="csX4" fmla="*/ 0 w 1516583"/>
              <a:gd name="csY4" fmla="*/ 482252 h 9645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516583" h="964504" fill="none" extrusionOk="0">
                <a:moveTo>
                  <a:pt x="0" y="482252"/>
                </a:moveTo>
                <a:cubicBezTo>
                  <a:pt x="-52290" y="222681"/>
                  <a:pt x="364175" y="-9499"/>
                  <a:pt x="758292" y="0"/>
                </a:cubicBezTo>
                <a:cubicBezTo>
                  <a:pt x="1126583" y="-12206"/>
                  <a:pt x="1516896" y="199596"/>
                  <a:pt x="1516584" y="482252"/>
                </a:cubicBezTo>
                <a:cubicBezTo>
                  <a:pt x="1527208" y="792773"/>
                  <a:pt x="1223963" y="978018"/>
                  <a:pt x="758292" y="964504"/>
                </a:cubicBezTo>
                <a:cubicBezTo>
                  <a:pt x="344853" y="953560"/>
                  <a:pt x="43744" y="742669"/>
                  <a:pt x="0" y="482252"/>
                </a:cubicBezTo>
                <a:close/>
              </a:path>
              <a:path w="1516583" h="964504" stroke="0" extrusionOk="0">
                <a:moveTo>
                  <a:pt x="0" y="482252"/>
                </a:moveTo>
                <a:cubicBezTo>
                  <a:pt x="-42209" y="250236"/>
                  <a:pt x="355311" y="105783"/>
                  <a:pt x="758292" y="0"/>
                </a:cubicBezTo>
                <a:cubicBezTo>
                  <a:pt x="1178336" y="-14548"/>
                  <a:pt x="1509684" y="217628"/>
                  <a:pt x="1516584" y="482252"/>
                </a:cubicBezTo>
                <a:cubicBezTo>
                  <a:pt x="1524942" y="812954"/>
                  <a:pt x="1162306" y="990505"/>
                  <a:pt x="758292" y="964504"/>
                </a:cubicBezTo>
                <a:cubicBezTo>
                  <a:pt x="394000" y="1004586"/>
                  <a:pt x="13745" y="722917"/>
                  <a:pt x="0" y="482252"/>
                </a:cubicBezTo>
                <a:close/>
              </a:path>
            </a:pathLst>
          </a:custGeom>
          <a:gradFill flip="none" rotWithShape="1">
            <a:gsLst>
              <a:gs pos="0">
                <a:srgbClr val="F7B003">
                  <a:tint val="66000"/>
                  <a:satMod val="160000"/>
                </a:srgbClr>
              </a:gs>
              <a:gs pos="50000">
                <a:srgbClr val="F7B003">
                  <a:tint val="44500"/>
                  <a:satMod val="160000"/>
                </a:srgbClr>
              </a:gs>
              <a:gs pos="100000">
                <a:srgbClr val="F7B00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extLst>
              <a:ext uri="{C807C97D-BFC1-408E-A445-0C87EB9F89A2}">
                <ask:lineSketchStyleProps xmlns:ask="http://schemas.microsoft.com/office/drawing/2018/sketchyshapes" sd="3770954080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Josefin Sans" pitchFamily="2" charset="0"/>
              </a:rPr>
              <a:t>The Diesel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5AD5125-2C35-C522-3093-611593A21195}"/>
              </a:ext>
            </a:extLst>
          </p:cNvPr>
          <p:cNvSpPr/>
          <p:nvPr/>
        </p:nvSpPr>
        <p:spPr>
          <a:xfrm rot="318779">
            <a:off x="863009" y="3906050"/>
            <a:ext cx="1784958" cy="964504"/>
          </a:xfrm>
          <a:custGeom>
            <a:avLst/>
            <a:gdLst>
              <a:gd name="csX0" fmla="*/ 0 w 1784958"/>
              <a:gd name="csY0" fmla="*/ 482252 h 964504"/>
              <a:gd name="csX1" fmla="*/ 892479 w 1784958"/>
              <a:gd name="csY1" fmla="*/ 0 h 964504"/>
              <a:gd name="csX2" fmla="*/ 1784958 w 1784958"/>
              <a:gd name="csY2" fmla="*/ 482252 h 964504"/>
              <a:gd name="csX3" fmla="*/ 892479 w 1784958"/>
              <a:gd name="csY3" fmla="*/ 964504 h 964504"/>
              <a:gd name="csX4" fmla="*/ 0 w 1784958"/>
              <a:gd name="csY4" fmla="*/ 482252 h 9645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784958" h="964504" fill="none" extrusionOk="0">
                <a:moveTo>
                  <a:pt x="0" y="482252"/>
                </a:moveTo>
                <a:cubicBezTo>
                  <a:pt x="-34594" y="220390"/>
                  <a:pt x="505312" y="-40703"/>
                  <a:pt x="892479" y="0"/>
                </a:cubicBezTo>
                <a:cubicBezTo>
                  <a:pt x="1334880" y="-12206"/>
                  <a:pt x="1785270" y="199596"/>
                  <a:pt x="1784958" y="482252"/>
                </a:cubicBezTo>
                <a:cubicBezTo>
                  <a:pt x="1789434" y="767208"/>
                  <a:pt x="1453300" y="984083"/>
                  <a:pt x="892479" y="964504"/>
                </a:cubicBezTo>
                <a:cubicBezTo>
                  <a:pt x="404930" y="953560"/>
                  <a:pt x="43744" y="742669"/>
                  <a:pt x="0" y="482252"/>
                </a:cubicBezTo>
                <a:close/>
              </a:path>
              <a:path w="1784958" h="964504" stroke="0" extrusionOk="0">
                <a:moveTo>
                  <a:pt x="0" y="482252"/>
                </a:moveTo>
                <a:cubicBezTo>
                  <a:pt x="-8257" y="222626"/>
                  <a:pt x="402194" y="17514"/>
                  <a:pt x="892479" y="0"/>
                </a:cubicBezTo>
                <a:cubicBezTo>
                  <a:pt x="1386633" y="-14548"/>
                  <a:pt x="1778058" y="217628"/>
                  <a:pt x="1784958" y="482252"/>
                </a:cubicBezTo>
                <a:cubicBezTo>
                  <a:pt x="1790414" y="790608"/>
                  <a:pt x="1337387" y="1048943"/>
                  <a:pt x="892479" y="964504"/>
                </a:cubicBezTo>
                <a:cubicBezTo>
                  <a:pt x="454077" y="1004586"/>
                  <a:pt x="13745" y="722917"/>
                  <a:pt x="0" y="482252"/>
                </a:cubicBezTo>
                <a:close/>
              </a:path>
            </a:pathLst>
          </a:custGeom>
          <a:gradFill flip="none" rotWithShape="1">
            <a:gsLst>
              <a:gs pos="0">
                <a:srgbClr val="57B68B">
                  <a:tint val="66000"/>
                  <a:satMod val="160000"/>
                </a:srgbClr>
              </a:gs>
              <a:gs pos="50000">
                <a:srgbClr val="57B68B">
                  <a:tint val="44500"/>
                  <a:satMod val="160000"/>
                </a:srgbClr>
              </a:gs>
              <a:gs pos="100000">
                <a:srgbClr val="57B68B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extLst>
              <a:ext uri="{C807C97D-BFC1-408E-A445-0C87EB9F89A2}">
                <ask:lineSketchStyleProps xmlns:ask="http://schemas.microsoft.com/office/drawing/2018/sketchyshapes" sd="3770954080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Josefin Sans" pitchFamily="2" charset="0"/>
              </a:rPr>
              <a:t>Turbo Charger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0E05960-ED59-A86D-D85C-23907DFF37EA}"/>
              </a:ext>
            </a:extLst>
          </p:cNvPr>
          <p:cNvSpPr/>
          <p:nvPr/>
        </p:nvSpPr>
        <p:spPr>
          <a:xfrm>
            <a:off x="3206988" y="4314777"/>
            <a:ext cx="2019571" cy="964504"/>
          </a:xfrm>
          <a:custGeom>
            <a:avLst/>
            <a:gdLst>
              <a:gd name="csX0" fmla="*/ 0 w 2019571"/>
              <a:gd name="csY0" fmla="*/ 482252 h 964504"/>
              <a:gd name="csX1" fmla="*/ 1009786 w 2019571"/>
              <a:gd name="csY1" fmla="*/ 0 h 964504"/>
              <a:gd name="csX2" fmla="*/ 2019572 w 2019571"/>
              <a:gd name="csY2" fmla="*/ 482252 h 964504"/>
              <a:gd name="csX3" fmla="*/ 1009786 w 2019571"/>
              <a:gd name="csY3" fmla="*/ 964504 h 964504"/>
              <a:gd name="csX4" fmla="*/ 0 w 2019571"/>
              <a:gd name="csY4" fmla="*/ 482252 h 9645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019571" h="964504" fill="none" extrusionOk="0">
                <a:moveTo>
                  <a:pt x="0" y="482252"/>
                </a:moveTo>
                <a:cubicBezTo>
                  <a:pt x="-22584" y="218836"/>
                  <a:pt x="573567" y="-46760"/>
                  <a:pt x="1009786" y="0"/>
                </a:cubicBezTo>
                <a:cubicBezTo>
                  <a:pt x="1516973" y="-12206"/>
                  <a:pt x="2019884" y="199596"/>
                  <a:pt x="2019572" y="482252"/>
                </a:cubicBezTo>
                <a:cubicBezTo>
                  <a:pt x="2027376" y="781047"/>
                  <a:pt x="1702175" y="1003334"/>
                  <a:pt x="1009786" y="964504"/>
                </a:cubicBezTo>
                <a:cubicBezTo>
                  <a:pt x="457451" y="953560"/>
                  <a:pt x="43744" y="742669"/>
                  <a:pt x="0" y="482252"/>
                </a:cubicBezTo>
                <a:close/>
              </a:path>
              <a:path w="2019571" h="964504" stroke="0" extrusionOk="0">
                <a:moveTo>
                  <a:pt x="0" y="482252"/>
                </a:moveTo>
                <a:cubicBezTo>
                  <a:pt x="-35677" y="244925"/>
                  <a:pt x="474307" y="148586"/>
                  <a:pt x="1009786" y="0"/>
                </a:cubicBezTo>
                <a:cubicBezTo>
                  <a:pt x="1568726" y="-14548"/>
                  <a:pt x="2012672" y="217628"/>
                  <a:pt x="2019572" y="482252"/>
                </a:cubicBezTo>
                <a:cubicBezTo>
                  <a:pt x="2036576" y="879538"/>
                  <a:pt x="1502587" y="1078663"/>
                  <a:pt x="1009786" y="964504"/>
                </a:cubicBezTo>
                <a:cubicBezTo>
                  <a:pt x="506598" y="1004586"/>
                  <a:pt x="13745" y="722917"/>
                  <a:pt x="0" y="482252"/>
                </a:cubicBezTo>
                <a:close/>
              </a:path>
            </a:pathLst>
          </a:custGeom>
          <a:gradFill flip="none" rotWithShape="1">
            <a:gsLst>
              <a:gs pos="0">
                <a:srgbClr val="EA5353">
                  <a:tint val="66000"/>
                  <a:satMod val="160000"/>
                </a:srgbClr>
              </a:gs>
              <a:gs pos="50000">
                <a:srgbClr val="EA5353">
                  <a:tint val="44500"/>
                  <a:satMod val="160000"/>
                </a:srgbClr>
              </a:gs>
              <a:gs pos="100000">
                <a:srgbClr val="EA535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extLst>
              <a:ext uri="{C807C97D-BFC1-408E-A445-0C87EB9F89A2}">
                <ask:lineSketchStyleProps xmlns:ask="http://schemas.microsoft.com/office/drawing/2018/sketchyshapes" sd="3770954080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Josefin Sans" pitchFamily="2" charset="0"/>
              </a:rPr>
              <a:t>Mud Mastermind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6F13440-D9EC-AC1E-680E-2D836F3CBBCC}"/>
              </a:ext>
            </a:extLst>
          </p:cNvPr>
          <p:cNvSpPr/>
          <p:nvPr/>
        </p:nvSpPr>
        <p:spPr>
          <a:xfrm rot="21127525">
            <a:off x="5351208" y="4542187"/>
            <a:ext cx="1562846" cy="964504"/>
          </a:xfrm>
          <a:custGeom>
            <a:avLst/>
            <a:gdLst>
              <a:gd name="csX0" fmla="*/ 0 w 1562846"/>
              <a:gd name="csY0" fmla="*/ 482252 h 964504"/>
              <a:gd name="csX1" fmla="*/ 781423 w 1562846"/>
              <a:gd name="csY1" fmla="*/ 0 h 964504"/>
              <a:gd name="csX2" fmla="*/ 1562846 w 1562846"/>
              <a:gd name="csY2" fmla="*/ 482252 h 964504"/>
              <a:gd name="csX3" fmla="*/ 781423 w 1562846"/>
              <a:gd name="csY3" fmla="*/ 964504 h 964504"/>
              <a:gd name="csX4" fmla="*/ 0 w 1562846"/>
              <a:gd name="csY4" fmla="*/ 482252 h 9645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562846" h="964504" fill="none" extrusionOk="0">
                <a:moveTo>
                  <a:pt x="0" y="482252"/>
                </a:moveTo>
                <a:cubicBezTo>
                  <a:pt x="-25326" y="219190"/>
                  <a:pt x="424891" y="-28885"/>
                  <a:pt x="781423" y="0"/>
                </a:cubicBezTo>
                <a:cubicBezTo>
                  <a:pt x="1162489" y="-12206"/>
                  <a:pt x="1563158" y="199596"/>
                  <a:pt x="1562846" y="482252"/>
                </a:cubicBezTo>
                <a:cubicBezTo>
                  <a:pt x="1590167" y="862209"/>
                  <a:pt x="1226580" y="968421"/>
                  <a:pt x="781423" y="964504"/>
                </a:cubicBezTo>
                <a:cubicBezTo>
                  <a:pt x="355209" y="953560"/>
                  <a:pt x="43744" y="742669"/>
                  <a:pt x="0" y="482252"/>
                </a:cubicBezTo>
                <a:close/>
              </a:path>
              <a:path w="1562846" h="964504" stroke="0" extrusionOk="0">
                <a:moveTo>
                  <a:pt x="0" y="482252"/>
                </a:moveTo>
                <a:cubicBezTo>
                  <a:pt x="-68687" y="271768"/>
                  <a:pt x="364347" y="96953"/>
                  <a:pt x="781423" y="0"/>
                </a:cubicBezTo>
                <a:cubicBezTo>
                  <a:pt x="1214242" y="-14548"/>
                  <a:pt x="1555946" y="217628"/>
                  <a:pt x="1562846" y="482252"/>
                </a:cubicBezTo>
                <a:cubicBezTo>
                  <a:pt x="1567565" y="784930"/>
                  <a:pt x="1188218" y="1008088"/>
                  <a:pt x="781423" y="964504"/>
                </a:cubicBezTo>
                <a:cubicBezTo>
                  <a:pt x="404356" y="1004586"/>
                  <a:pt x="13745" y="722917"/>
                  <a:pt x="0" y="482252"/>
                </a:cubicBezTo>
                <a:close/>
              </a:path>
            </a:pathLst>
          </a:custGeom>
          <a:gradFill flip="none" rotWithShape="1">
            <a:gsLst>
              <a:gs pos="0">
                <a:srgbClr val="96BB1D">
                  <a:tint val="66000"/>
                  <a:satMod val="160000"/>
                </a:srgbClr>
              </a:gs>
              <a:gs pos="50000">
                <a:srgbClr val="96BB1D">
                  <a:tint val="44500"/>
                  <a:satMod val="160000"/>
                </a:srgbClr>
              </a:gs>
              <a:gs pos="100000">
                <a:srgbClr val="96BB1D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extLst>
              <a:ext uri="{C807C97D-BFC1-408E-A445-0C87EB9F89A2}">
                <ask:lineSketchStyleProps xmlns:ask="http://schemas.microsoft.com/office/drawing/2018/sketchyshapes" sd="3770954080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Josefin Sans" pitchFamily="2" charset="0"/>
              </a:rPr>
              <a:t>Cool as Ice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AB893DF-72A7-870E-89C1-311602E7C50A}"/>
              </a:ext>
            </a:extLst>
          </p:cNvPr>
          <p:cNvSpPr/>
          <p:nvPr/>
        </p:nvSpPr>
        <p:spPr>
          <a:xfrm rot="325399">
            <a:off x="7119049" y="5574557"/>
            <a:ext cx="1784958" cy="964504"/>
          </a:xfrm>
          <a:custGeom>
            <a:avLst/>
            <a:gdLst>
              <a:gd name="csX0" fmla="*/ 0 w 1784958"/>
              <a:gd name="csY0" fmla="*/ 482252 h 964504"/>
              <a:gd name="csX1" fmla="*/ 892479 w 1784958"/>
              <a:gd name="csY1" fmla="*/ 0 h 964504"/>
              <a:gd name="csX2" fmla="*/ 1784958 w 1784958"/>
              <a:gd name="csY2" fmla="*/ 482252 h 964504"/>
              <a:gd name="csX3" fmla="*/ 892479 w 1784958"/>
              <a:gd name="csY3" fmla="*/ 964504 h 964504"/>
              <a:gd name="csX4" fmla="*/ 0 w 1784958"/>
              <a:gd name="csY4" fmla="*/ 482252 h 9645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784958" h="964504" fill="none" extrusionOk="0">
                <a:moveTo>
                  <a:pt x="0" y="482252"/>
                </a:moveTo>
                <a:cubicBezTo>
                  <a:pt x="-34594" y="220390"/>
                  <a:pt x="505312" y="-40703"/>
                  <a:pt x="892479" y="0"/>
                </a:cubicBezTo>
                <a:cubicBezTo>
                  <a:pt x="1334880" y="-12206"/>
                  <a:pt x="1785270" y="199596"/>
                  <a:pt x="1784958" y="482252"/>
                </a:cubicBezTo>
                <a:cubicBezTo>
                  <a:pt x="1789434" y="767208"/>
                  <a:pt x="1453300" y="984083"/>
                  <a:pt x="892479" y="964504"/>
                </a:cubicBezTo>
                <a:cubicBezTo>
                  <a:pt x="404930" y="953560"/>
                  <a:pt x="43744" y="742669"/>
                  <a:pt x="0" y="482252"/>
                </a:cubicBezTo>
                <a:close/>
              </a:path>
              <a:path w="1784958" h="964504" stroke="0" extrusionOk="0">
                <a:moveTo>
                  <a:pt x="0" y="482252"/>
                </a:moveTo>
                <a:cubicBezTo>
                  <a:pt x="-8257" y="222626"/>
                  <a:pt x="402194" y="17514"/>
                  <a:pt x="892479" y="0"/>
                </a:cubicBezTo>
                <a:cubicBezTo>
                  <a:pt x="1386633" y="-14548"/>
                  <a:pt x="1778058" y="217628"/>
                  <a:pt x="1784958" y="482252"/>
                </a:cubicBezTo>
                <a:cubicBezTo>
                  <a:pt x="1790414" y="790608"/>
                  <a:pt x="1337387" y="1048943"/>
                  <a:pt x="892479" y="964504"/>
                </a:cubicBezTo>
                <a:cubicBezTo>
                  <a:pt x="454077" y="1004586"/>
                  <a:pt x="13745" y="722917"/>
                  <a:pt x="0" y="482252"/>
                </a:cubicBezTo>
                <a:close/>
              </a:path>
            </a:pathLst>
          </a:custGeom>
          <a:gradFill flip="none" rotWithShape="1">
            <a:gsLst>
              <a:gs pos="0">
                <a:srgbClr val="57B68B">
                  <a:tint val="66000"/>
                  <a:satMod val="160000"/>
                </a:srgbClr>
              </a:gs>
              <a:gs pos="50000">
                <a:srgbClr val="57B68B">
                  <a:tint val="44500"/>
                  <a:satMod val="160000"/>
                </a:srgbClr>
              </a:gs>
              <a:gs pos="100000">
                <a:srgbClr val="57B68B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extLst>
              <a:ext uri="{C807C97D-BFC1-408E-A445-0C87EB9F89A2}">
                <ask:lineSketchStyleProps xmlns:ask="http://schemas.microsoft.com/office/drawing/2018/sketchyshapes" sd="3770954080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Josefin Sans" pitchFamily="2" charset="0"/>
              </a:rPr>
              <a:t>Tactical Titan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3E4BC54-94C0-E3E7-CDDD-974A387DCDD2}"/>
              </a:ext>
            </a:extLst>
          </p:cNvPr>
          <p:cNvSpPr/>
          <p:nvPr/>
        </p:nvSpPr>
        <p:spPr>
          <a:xfrm>
            <a:off x="5292507" y="5676013"/>
            <a:ext cx="1784958" cy="964504"/>
          </a:xfrm>
          <a:custGeom>
            <a:avLst/>
            <a:gdLst>
              <a:gd name="csX0" fmla="*/ 0 w 1784958"/>
              <a:gd name="csY0" fmla="*/ 482252 h 964504"/>
              <a:gd name="csX1" fmla="*/ 892479 w 1784958"/>
              <a:gd name="csY1" fmla="*/ 0 h 964504"/>
              <a:gd name="csX2" fmla="*/ 1784958 w 1784958"/>
              <a:gd name="csY2" fmla="*/ 482252 h 964504"/>
              <a:gd name="csX3" fmla="*/ 892479 w 1784958"/>
              <a:gd name="csY3" fmla="*/ 964504 h 964504"/>
              <a:gd name="csX4" fmla="*/ 0 w 1784958"/>
              <a:gd name="csY4" fmla="*/ 482252 h 9645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784958" h="964504" fill="none" extrusionOk="0">
                <a:moveTo>
                  <a:pt x="0" y="482252"/>
                </a:moveTo>
                <a:cubicBezTo>
                  <a:pt x="-34594" y="220390"/>
                  <a:pt x="505312" y="-40703"/>
                  <a:pt x="892479" y="0"/>
                </a:cubicBezTo>
                <a:cubicBezTo>
                  <a:pt x="1334880" y="-12206"/>
                  <a:pt x="1785270" y="199596"/>
                  <a:pt x="1784958" y="482252"/>
                </a:cubicBezTo>
                <a:cubicBezTo>
                  <a:pt x="1789434" y="767208"/>
                  <a:pt x="1453300" y="984083"/>
                  <a:pt x="892479" y="964504"/>
                </a:cubicBezTo>
                <a:cubicBezTo>
                  <a:pt x="404930" y="953560"/>
                  <a:pt x="43744" y="742669"/>
                  <a:pt x="0" y="482252"/>
                </a:cubicBezTo>
                <a:close/>
              </a:path>
              <a:path w="1784958" h="964504" stroke="0" extrusionOk="0">
                <a:moveTo>
                  <a:pt x="0" y="482252"/>
                </a:moveTo>
                <a:cubicBezTo>
                  <a:pt x="-8257" y="222626"/>
                  <a:pt x="402194" y="17514"/>
                  <a:pt x="892479" y="0"/>
                </a:cubicBezTo>
                <a:cubicBezTo>
                  <a:pt x="1386633" y="-14548"/>
                  <a:pt x="1778058" y="217628"/>
                  <a:pt x="1784958" y="482252"/>
                </a:cubicBezTo>
                <a:cubicBezTo>
                  <a:pt x="1790414" y="790608"/>
                  <a:pt x="1337387" y="1048943"/>
                  <a:pt x="892479" y="964504"/>
                </a:cubicBezTo>
                <a:cubicBezTo>
                  <a:pt x="454077" y="1004586"/>
                  <a:pt x="13745" y="722917"/>
                  <a:pt x="0" y="482252"/>
                </a:cubicBezTo>
                <a:close/>
              </a:path>
            </a:pathLst>
          </a:custGeom>
          <a:gradFill flip="none" rotWithShape="1">
            <a:gsLst>
              <a:gs pos="0">
                <a:srgbClr val="F7B003">
                  <a:tint val="66000"/>
                  <a:satMod val="160000"/>
                </a:srgbClr>
              </a:gs>
              <a:gs pos="50000">
                <a:srgbClr val="F7B003">
                  <a:tint val="44500"/>
                  <a:satMod val="160000"/>
                </a:srgbClr>
              </a:gs>
              <a:gs pos="100000">
                <a:srgbClr val="F7B00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extLst>
              <a:ext uri="{C807C97D-BFC1-408E-A445-0C87EB9F89A2}">
                <ask:lineSketchStyleProps xmlns:ask="http://schemas.microsoft.com/office/drawing/2018/sketchyshapes" sd="3770954080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Josefin Sans" pitchFamily="2" charset="0"/>
              </a:rPr>
              <a:t>Laser-focused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00C25A9-71ED-C7CD-C582-00DC7F768E3B}"/>
              </a:ext>
            </a:extLst>
          </p:cNvPr>
          <p:cNvSpPr/>
          <p:nvPr/>
        </p:nvSpPr>
        <p:spPr>
          <a:xfrm rot="21105707">
            <a:off x="3447657" y="5436973"/>
            <a:ext cx="1784958" cy="964504"/>
          </a:xfrm>
          <a:custGeom>
            <a:avLst/>
            <a:gdLst>
              <a:gd name="csX0" fmla="*/ 0 w 1784958"/>
              <a:gd name="csY0" fmla="*/ 482252 h 964504"/>
              <a:gd name="csX1" fmla="*/ 892479 w 1784958"/>
              <a:gd name="csY1" fmla="*/ 0 h 964504"/>
              <a:gd name="csX2" fmla="*/ 1784958 w 1784958"/>
              <a:gd name="csY2" fmla="*/ 482252 h 964504"/>
              <a:gd name="csX3" fmla="*/ 892479 w 1784958"/>
              <a:gd name="csY3" fmla="*/ 964504 h 964504"/>
              <a:gd name="csX4" fmla="*/ 0 w 1784958"/>
              <a:gd name="csY4" fmla="*/ 482252 h 9645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784958" h="964504" fill="none" extrusionOk="0">
                <a:moveTo>
                  <a:pt x="0" y="482252"/>
                </a:moveTo>
                <a:cubicBezTo>
                  <a:pt x="-34594" y="220390"/>
                  <a:pt x="505312" y="-40703"/>
                  <a:pt x="892479" y="0"/>
                </a:cubicBezTo>
                <a:cubicBezTo>
                  <a:pt x="1334880" y="-12206"/>
                  <a:pt x="1785270" y="199596"/>
                  <a:pt x="1784958" y="482252"/>
                </a:cubicBezTo>
                <a:cubicBezTo>
                  <a:pt x="1789434" y="767208"/>
                  <a:pt x="1453300" y="984083"/>
                  <a:pt x="892479" y="964504"/>
                </a:cubicBezTo>
                <a:cubicBezTo>
                  <a:pt x="404930" y="953560"/>
                  <a:pt x="43744" y="742669"/>
                  <a:pt x="0" y="482252"/>
                </a:cubicBezTo>
                <a:close/>
              </a:path>
              <a:path w="1784958" h="964504" stroke="0" extrusionOk="0">
                <a:moveTo>
                  <a:pt x="0" y="482252"/>
                </a:moveTo>
                <a:cubicBezTo>
                  <a:pt x="-8257" y="222626"/>
                  <a:pt x="402194" y="17514"/>
                  <a:pt x="892479" y="0"/>
                </a:cubicBezTo>
                <a:cubicBezTo>
                  <a:pt x="1386633" y="-14548"/>
                  <a:pt x="1778058" y="217628"/>
                  <a:pt x="1784958" y="482252"/>
                </a:cubicBezTo>
                <a:cubicBezTo>
                  <a:pt x="1790414" y="790608"/>
                  <a:pt x="1337387" y="1048943"/>
                  <a:pt x="892479" y="964504"/>
                </a:cubicBezTo>
                <a:cubicBezTo>
                  <a:pt x="454077" y="1004586"/>
                  <a:pt x="13745" y="722917"/>
                  <a:pt x="0" y="482252"/>
                </a:cubicBezTo>
                <a:close/>
              </a:path>
            </a:pathLst>
          </a:custGeom>
          <a:gradFill flip="none" rotWithShape="1">
            <a:gsLst>
              <a:gs pos="0">
                <a:srgbClr val="57B68B">
                  <a:tint val="66000"/>
                  <a:satMod val="160000"/>
                </a:srgbClr>
              </a:gs>
              <a:gs pos="50000">
                <a:srgbClr val="57B68B">
                  <a:tint val="44500"/>
                  <a:satMod val="160000"/>
                </a:srgbClr>
              </a:gs>
              <a:gs pos="100000">
                <a:srgbClr val="57B68B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extLst>
              <a:ext uri="{C807C97D-BFC1-408E-A445-0C87EB9F89A2}">
                <ask:lineSketchStyleProps xmlns:ask="http://schemas.microsoft.com/office/drawing/2018/sketchyshapes" sd="3770954080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Josefin Sans" pitchFamily="2" charset="0"/>
              </a:rPr>
              <a:t>Training Warrior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81571EB-042F-F253-6052-64E684480611}"/>
              </a:ext>
            </a:extLst>
          </p:cNvPr>
          <p:cNvSpPr/>
          <p:nvPr/>
        </p:nvSpPr>
        <p:spPr>
          <a:xfrm rot="21290461">
            <a:off x="39749" y="4876424"/>
            <a:ext cx="1784958" cy="964504"/>
          </a:xfrm>
          <a:custGeom>
            <a:avLst/>
            <a:gdLst>
              <a:gd name="csX0" fmla="*/ 0 w 1784958"/>
              <a:gd name="csY0" fmla="*/ 482252 h 964504"/>
              <a:gd name="csX1" fmla="*/ 892479 w 1784958"/>
              <a:gd name="csY1" fmla="*/ 0 h 964504"/>
              <a:gd name="csX2" fmla="*/ 1784958 w 1784958"/>
              <a:gd name="csY2" fmla="*/ 482252 h 964504"/>
              <a:gd name="csX3" fmla="*/ 892479 w 1784958"/>
              <a:gd name="csY3" fmla="*/ 964504 h 964504"/>
              <a:gd name="csX4" fmla="*/ 0 w 1784958"/>
              <a:gd name="csY4" fmla="*/ 482252 h 9645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784958" h="964504" fill="none" extrusionOk="0">
                <a:moveTo>
                  <a:pt x="0" y="482252"/>
                </a:moveTo>
                <a:cubicBezTo>
                  <a:pt x="-34594" y="220390"/>
                  <a:pt x="505312" y="-40703"/>
                  <a:pt x="892479" y="0"/>
                </a:cubicBezTo>
                <a:cubicBezTo>
                  <a:pt x="1334880" y="-12206"/>
                  <a:pt x="1785270" y="199596"/>
                  <a:pt x="1784958" y="482252"/>
                </a:cubicBezTo>
                <a:cubicBezTo>
                  <a:pt x="1789434" y="767208"/>
                  <a:pt x="1453300" y="984083"/>
                  <a:pt x="892479" y="964504"/>
                </a:cubicBezTo>
                <a:cubicBezTo>
                  <a:pt x="404930" y="953560"/>
                  <a:pt x="43744" y="742669"/>
                  <a:pt x="0" y="482252"/>
                </a:cubicBezTo>
                <a:close/>
              </a:path>
              <a:path w="1784958" h="964504" stroke="0" extrusionOk="0">
                <a:moveTo>
                  <a:pt x="0" y="482252"/>
                </a:moveTo>
                <a:cubicBezTo>
                  <a:pt x="-8257" y="222626"/>
                  <a:pt x="402194" y="17514"/>
                  <a:pt x="892479" y="0"/>
                </a:cubicBezTo>
                <a:cubicBezTo>
                  <a:pt x="1386633" y="-14548"/>
                  <a:pt x="1778058" y="217628"/>
                  <a:pt x="1784958" y="482252"/>
                </a:cubicBezTo>
                <a:cubicBezTo>
                  <a:pt x="1790414" y="790608"/>
                  <a:pt x="1337387" y="1048943"/>
                  <a:pt x="892479" y="964504"/>
                </a:cubicBezTo>
                <a:cubicBezTo>
                  <a:pt x="454077" y="1004586"/>
                  <a:pt x="13745" y="722917"/>
                  <a:pt x="0" y="482252"/>
                </a:cubicBezTo>
                <a:close/>
              </a:path>
            </a:pathLst>
          </a:custGeom>
          <a:gradFill flip="none" rotWithShape="1">
            <a:gsLst>
              <a:gs pos="0">
                <a:srgbClr val="F7B003">
                  <a:tint val="66000"/>
                  <a:satMod val="160000"/>
                </a:srgbClr>
              </a:gs>
              <a:gs pos="50000">
                <a:srgbClr val="F7B003">
                  <a:tint val="44500"/>
                  <a:satMod val="160000"/>
                </a:srgbClr>
              </a:gs>
              <a:gs pos="100000">
                <a:srgbClr val="F7B00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extLst>
              <a:ext uri="{C807C97D-BFC1-408E-A445-0C87EB9F89A2}">
                <ask:lineSketchStyleProps xmlns:ask="http://schemas.microsoft.com/office/drawing/2018/sketchyshapes" sd="3770954080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Josefin Sans" pitchFamily="2" charset="0"/>
              </a:rPr>
              <a:t>Goal Getter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DD2F694-1A06-49F0-5AE2-C2D2DF3C4DC1}"/>
              </a:ext>
            </a:extLst>
          </p:cNvPr>
          <p:cNvSpPr/>
          <p:nvPr/>
        </p:nvSpPr>
        <p:spPr>
          <a:xfrm>
            <a:off x="1915718" y="4951123"/>
            <a:ext cx="1591831" cy="964504"/>
          </a:xfrm>
          <a:custGeom>
            <a:avLst/>
            <a:gdLst>
              <a:gd name="csX0" fmla="*/ 0 w 1591831"/>
              <a:gd name="csY0" fmla="*/ 482252 h 964504"/>
              <a:gd name="csX1" fmla="*/ 795916 w 1591831"/>
              <a:gd name="csY1" fmla="*/ 0 h 964504"/>
              <a:gd name="csX2" fmla="*/ 1591832 w 1591831"/>
              <a:gd name="csY2" fmla="*/ 482252 h 964504"/>
              <a:gd name="csX3" fmla="*/ 795916 w 1591831"/>
              <a:gd name="csY3" fmla="*/ 964504 h 964504"/>
              <a:gd name="csX4" fmla="*/ 0 w 1591831"/>
              <a:gd name="csY4" fmla="*/ 482252 h 9645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591831" h="964504" fill="none" extrusionOk="0">
                <a:moveTo>
                  <a:pt x="0" y="482252"/>
                </a:moveTo>
                <a:cubicBezTo>
                  <a:pt x="-81462" y="226457"/>
                  <a:pt x="422325" y="-25400"/>
                  <a:pt x="795916" y="0"/>
                </a:cubicBezTo>
                <a:cubicBezTo>
                  <a:pt x="1184986" y="-12206"/>
                  <a:pt x="1592144" y="199596"/>
                  <a:pt x="1591832" y="482252"/>
                </a:cubicBezTo>
                <a:cubicBezTo>
                  <a:pt x="1611465" y="830239"/>
                  <a:pt x="1265988" y="973296"/>
                  <a:pt x="795916" y="964504"/>
                </a:cubicBezTo>
                <a:cubicBezTo>
                  <a:pt x="361698" y="953560"/>
                  <a:pt x="43744" y="742669"/>
                  <a:pt x="0" y="482252"/>
                </a:cubicBezTo>
                <a:close/>
              </a:path>
              <a:path w="1591831" h="964504" stroke="0" extrusionOk="0">
                <a:moveTo>
                  <a:pt x="0" y="482252"/>
                </a:moveTo>
                <a:cubicBezTo>
                  <a:pt x="-49149" y="255881"/>
                  <a:pt x="367199" y="72621"/>
                  <a:pt x="795916" y="0"/>
                </a:cubicBezTo>
                <a:cubicBezTo>
                  <a:pt x="1236739" y="-14548"/>
                  <a:pt x="1584932" y="217628"/>
                  <a:pt x="1591832" y="482252"/>
                </a:cubicBezTo>
                <a:cubicBezTo>
                  <a:pt x="1604888" y="849136"/>
                  <a:pt x="1228352" y="977058"/>
                  <a:pt x="795916" y="964504"/>
                </a:cubicBezTo>
                <a:cubicBezTo>
                  <a:pt x="410845" y="1004586"/>
                  <a:pt x="13745" y="722917"/>
                  <a:pt x="0" y="482252"/>
                </a:cubicBezTo>
                <a:close/>
              </a:path>
            </a:pathLst>
          </a:custGeom>
          <a:gradFill flip="none" rotWithShape="1">
            <a:gsLst>
              <a:gs pos="0">
                <a:srgbClr val="96BB1D">
                  <a:tint val="66000"/>
                  <a:satMod val="160000"/>
                </a:srgbClr>
              </a:gs>
              <a:gs pos="50000">
                <a:srgbClr val="96BB1D">
                  <a:tint val="44500"/>
                  <a:satMod val="160000"/>
                </a:srgbClr>
              </a:gs>
              <a:gs pos="100000">
                <a:srgbClr val="96BB1D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extLst>
              <a:ext uri="{C807C97D-BFC1-408E-A445-0C87EB9F89A2}">
                <ask:lineSketchStyleProps xmlns:ask="http://schemas.microsoft.com/office/drawing/2018/sketchyshapes" sd="3770954080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Josefin Sans" pitchFamily="2" charset="0"/>
              </a:rPr>
              <a:t>Hype Hero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DFEE601-035F-C432-37D8-A87376546D38}"/>
              </a:ext>
            </a:extLst>
          </p:cNvPr>
          <p:cNvSpPr/>
          <p:nvPr/>
        </p:nvSpPr>
        <p:spPr>
          <a:xfrm>
            <a:off x="822188" y="5818340"/>
            <a:ext cx="1768440" cy="883918"/>
          </a:xfrm>
          <a:custGeom>
            <a:avLst/>
            <a:gdLst>
              <a:gd name="csX0" fmla="*/ 0 w 1768440"/>
              <a:gd name="csY0" fmla="*/ 441959 h 883918"/>
              <a:gd name="csX1" fmla="*/ 884220 w 1768440"/>
              <a:gd name="csY1" fmla="*/ 0 h 883918"/>
              <a:gd name="csX2" fmla="*/ 1768440 w 1768440"/>
              <a:gd name="csY2" fmla="*/ 441959 h 883918"/>
              <a:gd name="csX3" fmla="*/ 884220 w 1768440"/>
              <a:gd name="csY3" fmla="*/ 883918 h 883918"/>
              <a:gd name="csX4" fmla="*/ 0 w 1768440"/>
              <a:gd name="csY4" fmla="*/ 441959 h 8839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768440" h="883918" fill="none" extrusionOk="0">
                <a:moveTo>
                  <a:pt x="0" y="441959"/>
                </a:moveTo>
                <a:cubicBezTo>
                  <a:pt x="-130324" y="214743"/>
                  <a:pt x="504452" y="-41795"/>
                  <a:pt x="884220" y="0"/>
                </a:cubicBezTo>
                <a:cubicBezTo>
                  <a:pt x="1320165" y="-12663"/>
                  <a:pt x="1769151" y="160668"/>
                  <a:pt x="1768440" y="441959"/>
                </a:cubicBezTo>
                <a:cubicBezTo>
                  <a:pt x="1798821" y="812388"/>
                  <a:pt x="1386225" y="887857"/>
                  <a:pt x="884220" y="883918"/>
                </a:cubicBezTo>
                <a:cubicBezTo>
                  <a:pt x="416538" y="841691"/>
                  <a:pt x="23818" y="682821"/>
                  <a:pt x="0" y="441959"/>
                </a:cubicBezTo>
                <a:close/>
              </a:path>
              <a:path w="1768440" h="883918" stroke="0" extrusionOk="0">
                <a:moveTo>
                  <a:pt x="0" y="441959"/>
                </a:moveTo>
                <a:cubicBezTo>
                  <a:pt x="-101027" y="280028"/>
                  <a:pt x="401454" y="37298"/>
                  <a:pt x="884220" y="0"/>
                </a:cubicBezTo>
                <a:cubicBezTo>
                  <a:pt x="1375831" y="-38039"/>
                  <a:pt x="1747035" y="203196"/>
                  <a:pt x="1768440" y="441959"/>
                </a:cubicBezTo>
                <a:cubicBezTo>
                  <a:pt x="1773166" y="722436"/>
                  <a:pt x="1317957" y="979983"/>
                  <a:pt x="884220" y="883918"/>
                </a:cubicBezTo>
                <a:cubicBezTo>
                  <a:pt x="427881" y="907453"/>
                  <a:pt x="25444" y="638518"/>
                  <a:pt x="0" y="441959"/>
                </a:cubicBezTo>
                <a:close/>
              </a:path>
            </a:pathLst>
          </a:custGeom>
          <a:gradFill flip="none" rotWithShape="1">
            <a:gsLst>
              <a:gs pos="0">
                <a:srgbClr val="EA5353">
                  <a:tint val="66000"/>
                  <a:satMod val="160000"/>
                </a:srgbClr>
              </a:gs>
              <a:gs pos="50000">
                <a:srgbClr val="EA5353">
                  <a:tint val="44500"/>
                  <a:satMod val="160000"/>
                </a:srgbClr>
              </a:gs>
              <a:gs pos="100000">
                <a:srgbClr val="EA535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extLst>
              <a:ext uri="{C807C97D-BFC1-408E-A445-0C87EB9F89A2}">
                <ask:lineSketchStyleProps xmlns:ask="http://schemas.microsoft.com/office/drawing/2018/sketchyshapes" sd="3770954080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Josefin Sans" pitchFamily="2" charset="0"/>
              </a:rPr>
              <a:t>Balance Boss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F68A8F9-FC21-4D1C-3F60-CC4BC9527AF6}"/>
              </a:ext>
            </a:extLst>
          </p:cNvPr>
          <p:cNvSpPr/>
          <p:nvPr/>
        </p:nvSpPr>
        <p:spPr>
          <a:xfrm rot="21402649">
            <a:off x="5877970" y="3484785"/>
            <a:ext cx="1573260" cy="964504"/>
          </a:xfrm>
          <a:custGeom>
            <a:avLst/>
            <a:gdLst>
              <a:gd name="csX0" fmla="*/ 0 w 1573260"/>
              <a:gd name="csY0" fmla="*/ 482252 h 964504"/>
              <a:gd name="csX1" fmla="*/ 786630 w 1573260"/>
              <a:gd name="csY1" fmla="*/ 0 h 964504"/>
              <a:gd name="csX2" fmla="*/ 1573260 w 1573260"/>
              <a:gd name="csY2" fmla="*/ 482252 h 964504"/>
              <a:gd name="csX3" fmla="*/ 786630 w 1573260"/>
              <a:gd name="csY3" fmla="*/ 964504 h 964504"/>
              <a:gd name="csX4" fmla="*/ 0 w 1573260"/>
              <a:gd name="csY4" fmla="*/ 482252 h 9645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573260" h="964504" fill="none" extrusionOk="0">
                <a:moveTo>
                  <a:pt x="0" y="482252"/>
                </a:moveTo>
                <a:cubicBezTo>
                  <a:pt x="-40518" y="221157"/>
                  <a:pt x="427399" y="-28953"/>
                  <a:pt x="786630" y="0"/>
                </a:cubicBezTo>
                <a:cubicBezTo>
                  <a:pt x="1170572" y="-12206"/>
                  <a:pt x="1573572" y="199596"/>
                  <a:pt x="1573260" y="482252"/>
                </a:cubicBezTo>
                <a:cubicBezTo>
                  <a:pt x="1576462" y="761909"/>
                  <a:pt x="1251224" y="973195"/>
                  <a:pt x="786630" y="964504"/>
                </a:cubicBezTo>
                <a:cubicBezTo>
                  <a:pt x="357540" y="953560"/>
                  <a:pt x="43744" y="742669"/>
                  <a:pt x="0" y="482252"/>
                </a:cubicBezTo>
                <a:close/>
              </a:path>
              <a:path w="1573260" h="964504" stroke="0" extrusionOk="0">
                <a:moveTo>
                  <a:pt x="0" y="482252"/>
                </a:moveTo>
                <a:cubicBezTo>
                  <a:pt x="-31954" y="241897"/>
                  <a:pt x="368061" y="106205"/>
                  <a:pt x="786630" y="0"/>
                </a:cubicBezTo>
                <a:cubicBezTo>
                  <a:pt x="1222325" y="-14548"/>
                  <a:pt x="1566360" y="217628"/>
                  <a:pt x="1573260" y="482252"/>
                </a:cubicBezTo>
                <a:cubicBezTo>
                  <a:pt x="1587197" y="855917"/>
                  <a:pt x="1192233" y="1015245"/>
                  <a:pt x="786630" y="964504"/>
                </a:cubicBezTo>
                <a:cubicBezTo>
                  <a:pt x="406687" y="1004586"/>
                  <a:pt x="13745" y="722917"/>
                  <a:pt x="0" y="482252"/>
                </a:cubicBezTo>
                <a:close/>
              </a:path>
            </a:pathLst>
          </a:custGeom>
          <a:gradFill flip="none" rotWithShape="1">
            <a:gsLst>
              <a:gs pos="0">
                <a:srgbClr val="EA5353">
                  <a:tint val="66000"/>
                  <a:satMod val="160000"/>
                </a:srgbClr>
              </a:gs>
              <a:gs pos="50000">
                <a:srgbClr val="EA5353">
                  <a:tint val="44500"/>
                  <a:satMod val="160000"/>
                </a:srgbClr>
              </a:gs>
              <a:gs pos="100000">
                <a:srgbClr val="EA535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extLst>
              <a:ext uri="{C807C97D-BFC1-408E-A445-0C87EB9F89A2}">
                <ask:lineSketchStyleProps xmlns:ask="http://schemas.microsoft.com/office/drawing/2018/sketchyshapes" sd="3770954080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Josefin Sans" pitchFamily="2" charset="0"/>
              </a:rPr>
              <a:t>Relay Rockstar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245E796-0E3F-52EC-DFE2-2C0B964B6252}"/>
              </a:ext>
            </a:extLst>
          </p:cNvPr>
          <p:cNvSpPr/>
          <p:nvPr/>
        </p:nvSpPr>
        <p:spPr>
          <a:xfrm>
            <a:off x="7525687" y="3547529"/>
            <a:ext cx="1364224" cy="964504"/>
          </a:xfrm>
          <a:custGeom>
            <a:avLst/>
            <a:gdLst>
              <a:gd name="csX0" fmla="*/ 0 w 1364224"/>
              <a:gd name="csY0" fmla="*/ 482252 h 964504"/>
              <a:gd name="csX1" fmla="*/ 682112 w 1364224"/>
              <a:gd name="csY1" fmla="*/ 0 h 964504"/>
              <a:gd name="csX2" fmla="*/ 1364224 w 1364224"/>
              <a:gd name="csY2" fmla="*/ 482252 h 964504"/>
              <a:gd name="csX3" fmla="*/ 682112 w 1364224"/>
              <a:gd name="csY3" fmla="*/ 964504 h 964504"/>
              <a:gd name="csX4" fmla="*/ 0 w 1364224"/>
              <a:gd name="csY4" fmla="*/ 482252 h 9645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364224" h="964504" fill="none" extrusionOk="0">
                <a:moveTo>
                  <a:pt x="0" y="482252"/>
                </a:moveTo>
                <a:cubicBezTo>
                  <a:pt x="-30018" y="219798"/>
                  <a:pt x="340664" y="-13578"/>
                  <a:pt x="682112" y="0"/>
                </a:cubicBezTo>
                <a:cubicBezTo>
                  <a:pt x="1008330" y="-12206"/>
                  <a:pt x="1364536" y="199596"/>
                  <a:pt x="1364224" y="482252"/>
                </a:cubicBezTo>
                <a:cubicBezTo>
                  <a:pt x="1377704" y="804649"/>
                  <a:pt x="1098228" y="975861"/>
                  <a:pt x="682112" y="964504"/>
                </a:cubicBezTo>
                <a:cubicBezTo>
                  <a:pt x="310746" y="953560"/>
                  <a:pt x="43744" y="742669"/>
                  <a:pt x="0" y="482252"/>
                </a:cubicBezTo>
                <a:close/>
              </a:path>
              <a:path w="1364224" h="964504" stroke="0" extrusionOk="0">
                <a:moveTo>
                  <a:pt x="0" y="482252"/>
                </a:moveTo>
                <a:cubicBezTo>
                  <a:pt x="-66703" y="270156"/>
                  <a:pt x="310440" y="33773"/>
                  <a:pt x="682112" y="0"/>
                </a:cubicBezTo>
                <a:cubicBezTo>
                  <a:pt x="1060083" y="-14548"/>
                  <a:pt x="1357324" y="217628"/>
                  <a:pt x="1364224" y="482252"/>
                </a:cubicBezTo>
                <a:cubicBezTo>
                  <a:pt x="1377512" y="850918"/>
                  <a:pt x="1015665" y="1040448"/>
                  <a:pt x="682112" y="964504"/>
                </a:cubicBezTo>
                <a:cubicBezTo>
                  <a:pt x="359893" y="1004586"/>
                  <a:pt x="13745" y="722917"/>
                  <a:pt x="0" y="482252"/>
                </a:cubicBezTo>
                <a:close/>
              </a:path>
            </a:pathLst>
          </a:custGeom>
          <a:gradFill flip="none" rotWithShape="1">
            <a:gsLst>
              <a:gs pos="0">
                <a:srgbClr val="96BB1D">
                  <a:tint val="66000"/>
                  <a:satMod val="160000"/>
                </a:srgbClr>
              </a:gs>
              <a:gs pos="50000">
                <a:srgbClr val="96BB1D">
                  <a:tint val="44500"/>
                  <a:satMod val="160000"/>
                </a:srgbClr>
              </a:gs>
              <a:gs pos="100000">
                <a:srgbClr val="96BB1D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extLst>
              <a:ext uri="{C807C97D-BFC1-408E-A445-0C87EB9F89A2}">
                <ask:lineSketchStyleProps xmlns:ask="http://schemas.microsoft.com/office/drawing/2018/sketchyshapes" sd="3770954080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Josefin Sans" pitchFamily="2" charset="0"/>
              </a:rPr>
              <a:t>Recovery Pro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0632AC2-F998-A81E-E352-874629A0213B}"/>
              </a:ext>
            </a:extLst>
          </p:cNvPr>
          <p:cNvSpPr/>
          <p:nvPr/>
        </p:nvSpPr>
        <p:spPr>
          <a:xfrm>
            <a:off x="7038704" y="4569783"/>
            <a:ext cx="1832162" cy="835198"/>
          </a:xfrm>
          <a:custGeom>
            <a:avLst/>
            <a:gdLst>
              <a:gd name="csX0" fmla="*/ 0 w 1832162"/>
              <a:gd name="csY0" fmla="*/ 417599 h 835198"/>
              <a:gd name="csX1" fmla="*/ 916081 w 1832162"/>
              <a:gd name="csY1" fmla="*/ 0 h 835198"/>
              <a:gd name="csX2" fmla="*/ 1832162 w 1832162"/>
              <a:gd name="csY2" fmla="*/ 417599 h 835198"/>
              <a:gd name="csX3" fmla="*/ 916081 w 1832162"/>
              <a:gd name="csY3" fmla="*/ 835198 h 835198"/>
              <a:gd name="csX4" fmla="*/ 0 w 1832162"/>
              <a:gd name="csY4" fmla="*/ 417599 h 83519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832162" h="835198" fill="none" extrusionOk="0">
                <a:moveTo>
                  <a:pt x="0" y="417599"/>
                </a:moveTo>
                <a:cubicBezTo>
                  <a:pt x="-123772" y="202988"/>
                  <a:pt x="456596" y="-17882"/>
                  <a:pt x="916081" y="0"/>
                </a:cubicBezTo>
                <a:cubicBezTo>
                  <a:pt x="1356051" y="-15943"/>
                  <a:pt x="1832834" y="151786"/>
                  <a:pt x="1832162" y="417599"/>
                </a:cubicBezTo>
                <a:cubicBezTo>
                  <a:pt x="1835845" y="663549"/>
                  <a:pt x="1549103" y="871833"/>
                  <a:pt x="916081" y="835198"/>
                </a:cubicBezTo>
                <a:cubicBezTo>
                  <a:pt x="421931" y="811103"/>
                  <a:pt x="8658" y="647061"/>
                  <a:pt x="0" y="417599"/>
                </a:cubicBezTo>
                <a:close/>
              </a:path>
              <a:path w="1832162" h="835198" stroke="0" extrusionOk="0">
                <a:moveTo>
                  <a:pt x="0" y="417599"/>
                </a:moveTo>
                <a:cubicBezTo>
                  <a:pt x="-91164" y="261100"/>
                  <a:pt x="427712" y="117536"/>
                  <a:pt x="916081" y="0"/>
                </a:cubicBezTo>
                <a:cubicBezTo>
                  <a:pt x="1426744" y="-54967"/>
                  <a:pt x="1802577" y="194324"/>
                  <a:pt x="1832162" y="417599"/>
                </a:cubicBezTo>
                <a:cubicBezTo>
                  <a:pt x="1834878" y="669148"/>
                  <a:pt x="1410599" y="855289"/>
                  <a:pt x="916081" y="835198"/>
                </a:cubicBezTo>
                <a:cubicBezTo>
                  <a:pt x="441026" y="857911"/>
                  <a:pt x="9674" y="630163"/>
                  <a:pt x="0" y="417599"/>
                </a:cubicBezTo>
                <a:close/>
              </a:path>
            </a:pathLst>
          </a:custGeom>
          <a:gradFill flip="none" rotWithShape="1">
            <a:gsLst>
              <a:gs pos="0">
                <a:srgbClr val="F7B003">
                  <a:tint val="66000"/>
                  <a:satMod val="160000"/>
                </a:srgbClr>
              </a:gs>
              <a:gs pos="50000">
                <a:srgbClr val="F7B003">
                  <a:tint val="44500"/>
                  <a:satMod val="160000"/>
                </a:srgbClr>
              </a:gs>
              <a:gs pos="100000">
                <a:srgbClr val="F7B00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extLst>
              <a:ext uri="{C807C97D-BFC1-408E-A445-0C87EB9F89A2}">
                <ask:lineSketchStyleProps xmlns:ask="http://schemas.microsoft.com/office/drawing/2018/sketchyshapes" sd="3770954080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Josefin Sans" pitchFamily="2" charset="0"/>
              </a:rPr>
              <a:t>Endurance engine</a:t>
            </a:r>
          </a:p>
        </p:txBody>
      </p:sp>
    </p:spTree>
    <p:extLst>
      <p:ext uri="{BB962C8B-B14F-4D97-AF65-F5344CB8AC3E}">
        <p14:creationId xmlns:p14="http://schemas.microsoft.com/office/powerpoint/2010/main" val="11530717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</Words>
  <Application>Microsoft Office PowerPoint</Application>
  <PresentationFormat>On-screen Show (4:3)</PresentationFormat>
  <Paragraphs>96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Josefin Sans</vt:lpstr>
      <vt:lpstr>Josefin Slab</vt:lpstr>
      <vt:lpstr>Trebuchet MS</vt:lpstr>
      <vt:lpstr>1_Office Theme</vt:lpstr>
      <vt:lpstr>4_Office Theme</vt:lpstr>
      <vt:lpstr>London Marathon 2023</vt:lpstr>
      <vt:lpstr>What strengths did Sifan show?</vt:lpstr>
      <vt:lpstr>Sifan Hassan</vt:lpstr>
      <vt:lpstr>What examples of STRENGTHS can you think of within these categories?</vt:lpstr>
      <vt:lpstr>Write down your top strength in each category</vt:lpstr>
      <vt:lpstr>Values (what you stand for / what you want to be known for)</vt:lpstr>
      <vt:lpstr>Values examples</vt:lpstr>
      <vt:lpstr>How can you use your strengths?</vt:lpstr>
      <vt:lpstr>A bit of fun! – Your “Identity”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Simmonds</dc:creator>
  <cp:lastModifiedBy>Jeff Manson</cp:lastModifiedBy>
  <cp:revision>14</cp:revision>
  <dcterms:created xsi:type="dcterms:W3CDTF">2023-11-27T15:31:08Z</dcterms:created>
  <dcterms:modified xsi:type="dcterms:W3CDTF">2026-02-15T20:41:00Z</dcterms:modified>
</cp:coreProperties>
</file>